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62" r:id="rId1"/>
  </p:sldMasterIdLst>
  <p:sldIdLst>
    <p:sldId id="273" r:id="rId2"/>
    <p:sldId id="308" r:id="rId3"/>
    <p:sldId id="309" r:id="rId4"/>
    <p:sldId id="271" r:id="rId5"/>
    <p:sldId id="267" r:id="rId6"/>
    <p:sldId id="272" r:id="rId7"/>
    <p:sldId id="275" r:id="rId8"/>
    <p:sldId id="277" r:id="rId9"/>
    <p:sldId id="276" r:id="rId10"/>
    <p:sldId id="278" r:id="rId11"/>
    <p:sldId id="311" r:id="rId12"/>
    <p:sldId id="310" r:id="rId13"/>
    <p:sldId id="279" r:id="rId14"/>
    <p:sldId id="282" r:id="rId15"/>
    <p:sldId id="280" r:id="rId16"/>
    <p:sldId id="312" r:id="rId17"/>
    <p:sldId id="281" r:id="rId18"/>
    <p:sldId id="283" r:id="rId19"/>
    <p:sldId id="284" r:id="rId20"/>
    <p:sldId id="285" r:id="rId21"/>
    <p:sldId id="286" r:id="rId22"/>
    <p:sldId id="287" r:id="rId23"/>
    <p:sldId id="288" r:id="rId24"/>
    <p:sldId id="289" r:id="rId25"/>
    <p:sldId id="291" r:id="rId26"/>
    <p:sldId id="290" r:id="rId27"/>
    <p:sldId id="274" r:id="rId28"/>
    <p:sldId id="307" r:id="rId29"/>
    <p:sldId id="293" r:id="rId30"/>
    <p:sldId id="292" r:id="rId31"/>
    <p:sldId id="295" r:id="rId32"/>
    <p:sldId id="302" r:id="rId33"/>
    <p:sldId id="301" r:id="rId34"/>
    <p:sldId id="298" r:id="rId35"/>
    <p:sldId id="297" r:id="rId36"/>
    <p:sldId id="299" r:id="rId37"/>
    <p:sldId id="313" r:id="rId38"/>
    <p:sldId id="304" r:id="rId39"/>
    <p:sldId id="303" r:id="rId40"/>
    <p:sldId id="305" r:id="rId41"/>
    <p:sldId id="306" r:id="rId42"/>
    <p:sldId id="300" r:id="rId43"/>
  </p:sldIdLst>
  <p:sldSz cx="12192000" cy="6858000"/>
  <p:notesSz cx="6858000" cy="9144000"/>
  <p:embeddedFontLst>
    <p:embeddedFont>
      <p:font typeface="Commodore PET" panose="02000000000000000000" pitchFamily="2" charset="0"/>
      <p:regular r:id="rId44"/>
    </p:embeddedFont>
    <p:embeddedFont>
      <p:font typeface="Tw Cen MT" panose="020B0602020104020603" pitchFamily="34" charset="0"/>
      <p:regular r:id="rId45"/>
      <p:bold r:id="rId46"/>
      <p:italic r:id="rId47"/>
      <p:boldItalic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643E6C-BAC5-457B-A516-25B37F7C0D3D}" v="3176" dt="2023-01-08T13:03:24.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2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8T10:06:55.371" v="12286" actId="680"/>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del mod">
        <pc:chgData name="Sven Van de Velde" userId="00b08bc3e1e83696" providerId="LiveId" clId="{76ED2C03-2F93-4AD3-AB05-2E8BF92E3155}" dt="2023-01-01T17:39:00.793" v="9460" actId="47"/>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del mod">
        <pc:chgData name="Sven Van de Velde" userId="00b08bc3e1e83696" providerId="LiveId" clId="{76ED2C03-2F93-4AD3-AB05-2E8BF92E3155}" dt="2023-01-01T17:39:00.793" v="9460" actId="47"/>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del mod setBg setClrOvrMap">
        <pc:chgData name="Sven Van de Velde" userId="00b08bc3e1e83696" providerId="LiveId" clId="{76ED2C03-2F93-4AD3-AB05-2E8BF92E3155}" dt="2023-01-01T17:39:06.069" v="9461" actId="47"/>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3-01-08T09:19:16.270" v="12226" actId="2057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3-01-08T09:19:16.270" v="12226" actId="2057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ord setBg modClrScheme delDesignElem chgLayout">
        <pc:chgData name="Sven Van de Velde" userId="00b08bc3e1e83696" providerId="LiveId" clId="{76ED2C03-2F93-4AD3-AB05-2E8BF92E3155}" dt="2023-01-03T07:48:59.338" v="1219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3T07:48:59.338" v="1219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8T09:30:23.857" v="12244" actId="20577"/>
        <pc:sldMkLst>
          <pc:docMk/>
          <pc:sldMk cId="1230013644" sldId="274"/>
        </pc:sldMkLst>
        <pc:spChg chg="add mod">
          <ac:chgData name="Sven Van de Velde" userId="00b08bc3e1e83696" providerId="LiveId" clId="{76ED2C03-2F93-4AD3-AB05-2E8BF92E3155}" dt="2023-01-08T09:30:23.857" v="12244" actId="20577"/>
          <ac:spMkLst>
            <pc:docMk/>
            <pc:sldMk cId="1230013644" sldId="274"/>
            <ac:spMk id="2" creationId="{0D9DC47F-5C07-9157-4DA1-BF5908BE61ED}"/>
          </ac:spMkLst>
        </pc:spChg>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3-01-01T16:25:08.181" v="8315" actId="1076"/>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3-01-01T16:25:23.371" v="8317" actId="1076"/>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8T09:43:05.259" v="12285" actId="1076"/>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8T09:43:05.259" v="12285" actId="1076"/>
          <ac:picMkLst>
            <pc:docMk/>
            <pc:sldMk cId="2454053272" sldId="276"/>
            <ac:picMk id="3" creationId="{C3EBE7E6-FA40-8812-F806-B1CAA1217BB3}"/>
          </ac:picMkLst>
        </pc:pic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3-01-08T09:42:09.697" v="12282" actId="1076"/>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3-01-08T09:42:09.697" v="12282" actId="1076"/>
          <ac:picMkLst>
            <pc:docMk/>
            <pc:sldMk cId="4148698452" sldId="277"/>
            <ac:picMk id="1026" creationId="{22063095-9CF2-7BAC-B1C1-8371A982B5F6}"/>
          </ac:picMkLst>
        </pc:pic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8T09:18:58.682" v="12220" actId="478"/>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del mod">
          <ac:chgData name="Sven Van de Velde" userId="00b08bc3e1e83696" providerId="LiveId" clId="{76ED2C03-2F93-4AD3-AB05-2E8BF92E3155}" dt="2023-01-08T09:18:58.682" v="12220" actId="478"/>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delSp modSp new mod">
        <pc:chgData name="Sven Van de Velde" userId="00b08bc3e1e83696" providerId="LiveId" clId="{76ED2C03-2F93-4AD3-AB05-2E8BF92E3155}" dt="2023-01-01T17:13:45.876" v="9257"/>
        <pc:sldMkLst>
          <pc:docMk/>
          <pc:sldMk cId="4115937286" sldId="284"/>
        </pc:sldMkLst>
        <pc:spChg chg="add mod">
          <ac:chgData name="Sven Van de Velde" userId="00b08bc3e1e83696" providerId="LiveId" clId="{76ED2C03-2F93-4AD3-AB05-2E8BF92E3155}" dt="2023-01-01T17:13:45.876" v="9257"/>
          <ac:spMkLst>
            <pc:docMk/>
            <pc:sldMk cId="4115937286" sldId="284"/>
            <ac:spMk id="2" creationId="{0243E322-C3EE-677D-39D7-F1A468AB4527}"/>
          </ac:spMkLst>
        </pc:spChg>
        <pc:spChg chg="add del mod">
          <ac:chgData name="Sven Van de Velde" userId="00b08bc3e1e83696" providerId="LiveId" clId="{76ED2C03-2F93-4AD3-AB05-2E8BF92E3155}" dt="2023-01-01T17:13:45.026" v="9256" actId="478"/>
          <ac:spMkLst>
            <pc:docMk/>
            <pc:sldMk cId="4115937286" sldId="284"/>
            <ac:spMk id="4" creationId="{60A2D12D-A23A-CECD-7815-AC370E0D7157}"/>
          </ac:spMkLst>
        </pc:spChg>
        <pc:spChg chg="add mod">
          <ac:chgData name="Sven Van de Velde" userId="00b08bc3e1e83696" providerId="LiveId" clId="{76ED2C03-2F93-4AD3-AB05-2E8BF92E3155}" dt="2023-01-01T17:13:09.344" v="9254" actId="14100"/>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delSp modSp new mod delAnim modAnim">
        <pc:chgData name="Sven Van de Velde" userId="00b08bc3e1e83696" providerId="LiveId" clId="{76ED2C03-2F93-4AD3-AB05-2E8BF92E3155}" dt="2023-01-01T17:13:16.739" v="9255" actId="1036"/>
        <pc:sldMkLst>
          <pc:docMk/>
          <pc:sldMk cId="1509057750" sldId="285"/>
        </pc:sldMkLst>
        <pc:spChg chg="add mod">
          <ac:chgData name="Sven Van de Velde" userId="00b08bc3e1e83696" providerId="LiveId" clId="{76ED2C03-2F93-4AD3-AB05-2E8BF92E3155}" dt="2023-01-01T17:10:06.959" v="9244" actId="14100"/>
          <ac:spMkLst>
            <pc:docMk/>
            <pc:sldMk cId="1509057750" sldId="285"/>
            <ac:spMk id="4" creationId="{F5EB2B7E-0079-9312-EF05-5CFDA394AD22}"/>
          </ac:spMkLst>
        </pc:spChg>
        <pc:picChg chg="add del mod">
          <ac:chgData name="Sven Van de Velde" userId="00b08bc3e1e83696" providerId="LiveId" clId="{76ED2C03-2F93-4AD3-AB05-2E8BF92E3155}" dt="2023-01-01T17:08:27.791" v="9199" actId="47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picChg chg="add mod">
          <ac:chgData name="Sven Van de Velde" userId="00b08bc3e1e83696" providerId="LiveId" clId="{76ED2C03-2F93-4AD3-AB05-2E8BF92E3155}" dt="2023-01-01T17:13:16.739" v="9255" actId="1036"/>
          <ac:picMkLst>
            <pc:docMk/>
            <pc:sldMk cId="1509057750" sldId="285"/>
            <ac:picMk id="5" creationId="{401500E2-54E5-BDC6-F6E1-50A1AAEC97BE}"/>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8T09:33:13.187" v="12276" actId="2711"/>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8T09:33:13.187" v="12276" actId="2711"/>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8T09:32:35.451" v="12275" actId="1076"/>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8T09:32:35.451" v="12275" actId="1076"/>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modAnim">
        <pc:chgData name="Sven Van de Velde" userId="00b08bc3e1e83696" providerId="LiveId" clId="{76ED2C03-2F93-4AD3-AB05-2E8BF92E3155}" dt="2023-01-08T09:20:34.285" v="12235" actId="1076"/>
        <pc:sldMkLst>
          <pc:docMk/>
          <pc:sldMk cId="4042405791" sldId="289"/>
        </pc:sldMkLst>
        <pc:spChg chg="add mod">
          <ac:chgData name="Sven Van de Velde" userId="00b08bc3e1e83696" providerId="LiveId" clId="{76ED2C03-2F93-4AD3-AB05-2E8BF92E3155}" dt="2023-01-01T15:42:42.549" v="7636" actId="14100"/>
          <ac:spMkLst>
            <pc:docMk/>
            <pc:sldMk cId="4042405791" sldId="289"/>
            <ac:spMk id="2" creationId="{22F686CD-9319-C5D1-4E72-62B1A9F75340}"/>
          </ac:spMkLst>
        </pc:spChg>
        <pc:spChg chg="add mod">
          <ac:chgData name="Sven Van de Velde" userId="00b08bc3e1e83696" providerId="LiveId" clId="{76ED2C03-2F93-4AD3-AB05-2E8BF92E3155}" dt="2023-01-08T09:20:34.285" v="12235" actId="1076"/>
          <ac:spMkLst>
            <pc:docMk/>
            <pc:sldMk cId="4042405791" sldId="289"/>
            <ac:spMk id="5" creationId="{8031E2DA-E108-D110-1C6E-6C4117623C0C}"/>
          </ac:spMkLst>
        </pc:spChg>
        <pc:picChg chg="add mod ord modCrop">
          <ac:chgData name="Sven Van de Velde" userId="00b08bc3e1e83696" providerId="LiveId" clId="{76ED2C03-2F93-4AD3-AB05-2E8BF92E3155}" dt="2023-01-01T15:41:12.701" v="7392" actId="167"/>
          <ac:picMkLst>
            <pc:docMk/>
            <pc:sldMk cId="4042405791" sldId="289"/>
            <ac:picMk id="4" creationId="{D02CA789-ACFA-3331-0A9D-31C0AE625118}"/>
          </ac:picMkLst>
        </pc:picChg>
        <pc:picChg chg="add mod">
          <ac:chgData name="Sven Van de Velde" userId="00b08bc3e1e83696" providerId="LiveId" clId="{76ED2C03-2F93-4AD3-AB05-2E8BF92E3155}" dt="2023-01-01T15:50:35.690" v="7641" actId="1076"/>
          <ac:picMkLst>
            <pc:docMk/>
            <pc:sldMk cId="4042405791" sldId="289"/>
            <ac:picMk id="6" creationId="{F2A1FA10-B023-C475-DDB2-49591D57F312}"/>
          </ac:picMkLst>
        </pc:picChg>
      </pc:sldChg>
      <pc:sldChg chg="del">
        <pc:chgData name="Sven Van de Velde" userId="00b08bc3e1e83696" providerId="LiveId" clId="{76ED2C03-2F93-4AD3-AB05-2E8BF92E3155}" dt="2022-12-31T06:17:16.554" v="146" actId="47"/>
        <pc:sldMkLst>
          <pc:docMk/>
          <pc:sldMk cId="158745503" sldId="290"/>
        </pc:sldMkLst>
      </pc:sldChg>
      <pc:sldChg chg="addSp modSp new mod">
        <pc:chgData name="Sven Van de Velde" userId="00b08bc3e1e83696" providerId="LiveId" clId="{76ED2C03-2F93-4AD3-AB05-2E8BF92E3155}" dt="2023-01-01T16:24:02.171" v="8291" actId="14100"/>
        <pc:sldMkLst>
          <pc:docMk/>
          <pc:sldMk cId="2892713763" sldId="290"/>
        </pc:sldMkLst>
        <pc:spChg chg="add mod">
          <ac:chgData name="Sven Van de Velde" userId="00b08bc3e1e83696" providerId="LiveId" clId="{76ED2C03-2F93-4AD3-AB05-2E8BF92E3155}" dt="2023-01-01T16:10:44.130" v="8235" actId="14100"/>
          <ac:spMkLst>
            <pc:docMk/>
            <pc:sldMk cId="2892713763" sldId="290"/>
            <ac:spMk id="4" creationId="{3C4EA3AC-CC4E-E891-0A7C-56C7755D1A32}"/>
          </ac:spMkLst>
        </pc:spChg>
        <pc:spChg chg="add mod">
          <ac:chgData name="Sven Van de Velde" userId="00b08bc3e1e83696" providerId="LiveId" clId="{76ED2C03-2F93-4AD3-AB05-2E8BF92E3155}" dt="2023-01-01T16:12:09.651" v="8258" actId="14100"/>
          <ac:spMkLst>
            <pc:docMk/>
            <pc:sldMk cId="2892713763" sldId="290"/>
            <ac:spMk id="5" creationId="{AE2439F7-CE05-2847-23FC-A32DAC8F5543}"/>
          </ac:spMkLst>
        </pc:spChg>
        <pc:spChg chg="add mod">
          <ac:chgData name="Sven Van de Velde" userId="00b08bc3e1e83696" providerId="LiveId" clId="{76ED2C03-2F93-4AD3-AB05-2E8BF92E3155}" dt="2023-01-01T16:24:02.171" v="8291" actId="14100"/>
          <ac:spMkLst>
            <pc:docMk/>
            <pc:sldMk cId="2892713763" sldId="290"/>
            <ac:spMk id="6" creationId="{AADF12B1-89E8-F280-AB9F-265E8E096555}"/>
          </ac:spMkLst>
        </pc:spChg>
        <pc:picChg chg="add mod modCrop">
          <ac:chgData name="Sven Van de Velde" userId="00b08bc3e1e83696" providerId="LiveId" clId="{76ED2C03-2F93-4AD3-AB05-2E8BF92E3155}" dt="2023-01-01T15:55:15.765" v="7651"/>
          <ac:picMkLst>
            <pc:docMk/>
            <pc:sldMk cId="2892713763" sldId="290"/>
            <ac:picMk id="3" creationId="{6FF4A2CF-0555-68B6-F921-7020DCC22258}"/>
          </ac:picMkLst>
        </pc:picChg>
      </pc:sldChg>
      <pc:sldChg chg="del">
        <pc:chgData name="Sven Van de Velde" userId="00b08bc3e1e83696" providerId="LiveId" clId="{76ED2C03-2F93-4AD3-AB05-2E8BF92E3155}" dt="2022-12-31T06:17:16.554" v="146" actId="47"/>
        <pc:sldMkLst>
          <pc:docMk/>
          <pc:sldMk cId="3596223003" sldId="291"/>
        </pc:sldMkLst>
      </pc:sldChg>
      <pc:sldChg chg="addSp delSp modSp new mod ord">
        <pc:chgData name="Sven Van de Velde" userId="00b08bc3e1e83696" providerId="LiveId" clId="{76ED2C03-2F93-4AD3-AB05-2E8BF92E3155}" dt="2023-01-08T09:21:09.579" v="12241" actId="20577"/>
        <pc:sldMkLst>
          <pc:docMk/>
          <pc:sldMk cId="3761309137" sldId="291"/>
        </pc:sldMkLst>
        <pc:spChg chg="add mod">
          <ac:chgData name="Sven Van de Velde" userId="00b08bc3e1e83696" providerId="LiveId" clId="{76ED2C03-2F93-4AD3-AB05-2E8BF92E3155}" dt="2023-01-01T17:21:32.499" v="9260" actId="20577"/>
          <ac:spMkLst>
            <pc:docMk/>
            <pc:sldMk cId="3761309137" sldId="291"/>
            <ac:spMk id="2" creationId="{1859ADB9-2C63-9395-C1F8-96240C25B2A4}"/>
          </ac:spMkLst>
        </pc:spChg>
        <pc:spChg chg="add del">
          <ac:chgData name="Sven Van de Velde" userId="00b08bc3e1e83696" providerId="LiveId" clId="{76ED2C03-2F93-4AD3-AB05-2E8BF92E3155}" dt="2023-01-01T16:07:24.836" v="7776" actId="478"/>
          <ac:spMkLst>
            <pc:docMk/>
            <pc:sldMk cId="3761309137" sldId="291"/>
            <ac:spMk id="4" creationId="{D1686DCB-C030-457E-B56C-5AC80CAC85C8}"/>
          </ac:spMkLst>
        </pc:spChg>
        <pc:spChg chg="add mod">
          <ac:chgData name="Sven Van de Velde" userId="00b08bc3e1e83696" providerId="LiveId" clId="{76ED2C03-2F93-4AD3-AB05-2E8BF92E3155}" dt="2023-01-01T16:03:17.236" v="7689" actId="14100"/>
          <ac:spMkLst>
            <pc:docMk/>
            <pc:sldMk cId="3761309137" sldId="291"/>
            <ac:spMk id="5" creationId="{3233A6B2-0928-263E-57D6-2ECF38E070BE}"/>
          </ac:spMkLst>
        </pc:spChg>
        <pc:spChg chg="add mod">
          <ac:chgData name="Sven Van de Velde" userId="00b08bc3e1e83696" providerId="LiveId" clId="{76ED2C03-2F93-4AD3-AB05-2E8BF92E3155}" dt="2023-01-08T09:21:09.579" v="12241" actId="20577"/>
          <ac:spMkLst>
            <pc:docMk/>
            <pc:sldMk cId="3761309137" sldId="291"/>
            <ac:spMk id="8" creationId="{AC3A54B4-A87A-CA37-0DEF-D0836D94FA6F}"/>
          </ac:spMkLst>
        </pc:spChg>
        <pc:picChg chg="add mod ord modCrop">
          <ac:chgData name="Sven Van de Velde" userId="00b08bc3e1e83696" providerId="LiveId" clId="{76ED2C03-2F93-4AD3-AB05-2E8BF92E3155}" dt="2023-01-01T16:05:49.090" v="7703"/>
          <ac:picMkLst>
            <pc:docMk/>
            <pc:sldMk cId="3761309137" sldId="291"/>
            <ac:picMk id="7" creationId="{480460E2-C4EA-D510-8B0F-4DD0FCDE8102}"/>
          </ac:picMkLst>
        </pc:picChg>
      </pc:sldChg>
      <pc:sldChg chg="del">
        <pc:chgData name="Sven Van de Velde" userId="00b08bc3e1e83696" providerId="LiveId" clId="{76ED2C03-2F93-4AD3-AB05-2E8BF92E3155}" dt="2022-12-31T06:17:16.554" v="146" actId="47"/>
        <pc:sldMkLst>
          <pc:docMk/>
          <pc:sldMk cId="1421359919" sldId="292"/>
        </pc:sldMkLst>
      </pc:sldChg>
      <pc:sldChg chg="addSp delSp modSp new add del mod modAnim">
        <pc:chgData name="Sven Van de Velde" userId="00b08bc3e1e83696" providerId="LiveId" clId="{76ED2C03-2F93-4AD3-AB05-2E8BF92E3155}" dt="2023-01-01T16:50:44.727" v="9173" actId="108"/>
        <pc:sldMkLst>
          <pc:docMk/>
          <pc:sldMk cId="2694642445" sldId="292"/>
        </pc:sldMkLst>
        <pc:spChg chg="add del mod">
          <ac:chgData name="Sven Van de Velde" userId="00b08bc3e1e83696" providerId="LiveId" clId="{76ED2C03-2F93-4AD3-AB05-2E8BF92E3155}" dt="2023-01-01T16:32:30.286" v="8818"/>
          <ac:spMkLst>
            <pc:docMk/>
            <pc:sldMk cId="2694642445" sldId="292"/>
            <ac:spMk id="3" creationId="{9E187B71-E64D-95DA-D40D-11F3E5FFF369}"/>
          </ac:spMkLst>
        </pc:spChg>
        <pc:spChg chg="mod">
          <ac:chgData name="Sven Van de Velde" userId="00b08bc3e1e83696" providerId="LiveId" clId="{76ED2C03-2F93-4AD3-AB05-2E8BF92E3155}" dt="2023-01-01T16:32:21.834" v="8817"/>
          <ac:spMkLst>
            <pc:docMk/>
            <pc:sldMk cId="2694642445" sldId="292"/>
            <ac:spMk id="5" creationId="{3D23719C-1EF2-8C56-DBB3-9F3BD84C2B40}"/>
          </ac:spMkLst>
        </pc:spChg>
        <pc:spChg chg="mod">
          <ac:chgData name="Sven Van de Velde" userId="00b08bc3e1e83696" providerId="LiveId" clId="{76ED2C03-2F93-4AD3-AB05-2E8BF92E3155}" dt="2023-01-01T16:32:21.834" v="8817"/>
          <ac:spMkLst>
            <pc:docMk/>
            <pc:sldMk cId="2694642445" sldId="292"/>
            <ac:spMk id="6" creationId="{543AD032-D87B-AA73-332E-BB1CB21BC323}"/>
          </ac:spMkLst>
        </pc:spChg>
        <pc:spChg chg="add mod">
          <ac:chgData name="Sven Van de Velde" userId="00b08bc3e1e83696" providerId="LiveId" clId="{76ED2C03-2F93-4AD3-AB05-2E8BF92E3155}" dt="2023-01-01T16:49:24.198" v="9105" actId="1035"/>
          <ac:spMkLst>
            <pc:docMk/>
            <pc:sldMk cId="2694642445" sldId="292"/>
            <ac:spMk id="7" creationId="{2207923F-64B2-070F-E2FF-A34107641E25}"/>
          </ac:spMkLst>
        </pc:spChg>
        <pc:spChg chg="add del">
          <ac:chgData name="Sven Van de Velde" userId="00b08bc3e1e83696" providerId="LiveId" clId="{76ED2C03-2F93-4AD3-AB05-2E8BF92E3155}" dt="2023-01-01T16:46:31.992" v="9035" actId="22"/>
          <ac:spMkLst>
            <pc:docMk/>
            <pc:sldMk cId="2694642445" sldId="292"/>
            <ac:spMk id="9" creationId="{4FE8C0FB-E160-E11F-F1E5-9F86AE780D65}"/>
          </ac:spMkLst>
        </pc:spChg>
        <pc:grpChg chg="add del mod">
          <ac:chgData name="Sven Van de Velde" userId="00b08bc3e1e83696" providerId="LiveId" clId="{76ED2C03-2F93-4AD3-AB05-2E8BF92E3155}" dt="2023-01-01T16:32:30.286" v="8818"/>
          <ac:grpSpMkLst>
            <pc:docMk/>
            <pc:sldMk cId="2694642445" sldId="292"/>
            <ac:grpSpMk id="4" creationId="{919CF4A9-618D-2AE4-62A1-5B164DDDCE44}"/>
          </ac:grpSpMkLst>
        </pc:grpChg>
        <pc:picChg chg="add del mod">
          <ac:chgData name="Sven Van de Velde" userId="00b08bc3e1e83696" providerId="LiveId" clId="{76ED2C03-2F93-4AD3-AB05-2E8BF92E3155}" dt="2023-01-01T16:32:30.286" v="8818"/>
          <ac:picMkLst>
            <pc:docMk/>
            <pc:sldMk cId="2694642445" sldId="292"/>
            <ac:picMk id="2" creationId="{968A85C9-C408-A724-D656-D61B3E9D923E}"/>
          </ac:picMkLst>
        </pc:picChg>
        <pc:picChg chg="add mod">
          <ac:chgData name="Sven Van de Velde" userId="00b08bc3e1e83696" providerId="LiveId" clId="{76ED2C03-2F93-4AD3-AB05-2E8BF92E3155}" dt="2023-01-01T16:50:44.727" v="9173" actId="108"/>
          <ac:picMkLst>
            <pc:docMk/>
            <pc:sldMk cId="2694642445" sldId="292"/>
            <ac:picMk id="10" creationId="{ED500C8E-A439-C249-7C3E-7157763E075A}"/>
          </ac:picMkLst>
        </pc:picChg>
      </pc:sldChg>
      <pc:sldChg chg="delSp add del setBg delDesignElem">
        <pc:chgData name="Sven Van de Velde" userId="00b08bc3e1e83696" providerId="LiveId" clId="{76ED2C03-2F93-4AD3-AB05-2E8BF92E3155}" dt="2023-01-01T16:32:58.116" v="8823" actId="47"/>
        <pc:sldMkLst>
          <pc:docMk/>
          <pc:sldMk cId="1593229455" sldId="293"/>
        </pc:sldMkLst>
        <pc:grpChg chg="del">
          <ac:chgData name="Sven Van de Velde" userId="00b08bc3e1e83696" providerId="LiveId" clId="{76ED2C03-2F93-4AD3-AB05-2E8BF92E3155}" dt="2023-01-01T16:32:53.066" v="8822"/>
          <ac:grpSpMkLst>
            <pc:docMk/>
            <pc:sldMk cId="1593229455" sldId="293"/>
            <ac:grpSpMk id="358" creationId="{9795E515-5F57-431F-9A0D-3A0419DF7572}"/>
          </ac:grpSpMkLst>
        </pc:grpChg>
        <pc:grpChg chg="del">
          <ac:chgData name="Sven Van de Velde" userId="00b08bc3e1e83696" providerId="LiveId" clId="{76ED2C03-2F93-4AD3-AB05-2E8BF92E3155}" dt="2023-01-01T16:32:53.066" v="8822"/>
          <ac:grpSpMkLst>
            <pc:docMk/>
            <pc:sldMk cId="1593229455" sldId="293"/>
            <ac:grpSpMk id="359" creationId="{AD579530-1077-46B3-BD5C-81BB270A1D5B}"/>
          </ac:grpSpMkLst>
        </pc:grpChg>
        <pc:grpChg chg="del">
          <ac:chgData name="Sven Van de Velde" userId="00b08bc3e1e83696" providerId="LiveId" clId="{76ED2C03-2F93-4AD3-AB05-2E8BF92E3155}" dt="2023-01-01T16:32:53.066" v="8822"/>
          <ac:grpSpMkLst>
            <pc:docMk/>
            <pc:sldMk cId="1593229455" sldId="293"/>
            <ac:grpSpMk id="360" creationId="{83F79A5F-63B5-4802-B39B-BF0F89DDDA15}"/>
          </ac:grpSpMkLst>
        </pc:grpChg>
        <pc:picChg chg="del">
          <ac:chgData name="Sven Van de Velde" userId="00b08bc3e1e83696" providerId="LiveId" clId="{76ED2C03-2F93-4AD3-AB05-2E8BF92E3155}" dt="2023-01-01T16:32:53.066" v="8822"/>
          <ac:picMkLst>
            <pc:docMk/>
            <pc:sldMk cId="1593229455" sldId="293"/>
            <ac:picMk id="357" creationId="{50C065C3-0FE3-4452-B765-CB05BBB2A983}"/>
          </ac:picMkLst>
        </pc:picChg>
      </pc:sldChg>
      <pc:sldChg chg="modSp add mod">
        <pc:chgData name="Sven Van de Velde" userId="00b08bc3e1e83696" providerId="LiveId" clId="{76ED2C03-2F93-4AD3-AB05-2E8BF92E3155}" dt="2023-01-01T17:22:28.452" v="9292" actId="20577"/>
        <pc:sldMkLst>
          <pc:docMk/>
          <pc:sldMk cId="2725842886" sldId="293"/>
        </pc:sldMkLst>
        <pc:spChg chg="mod">
          <ac:chgData name="Sven Van de Velde" userId="00b08bc3e1e83696" providerId="LiveId" clId="{76ED2C03-2F93-4AD3-AB05-2E8BF92E3155}" dt="2023-01-01T17:22:28.452" v="9292" actId="20577"/>
          <ac:spMkLst>
            <pc:docMk/>
            <pc:sldMk cId="2725842886" sldId="293"/>
            <ac:spMk id="6" creationId="{496EC802-92BA-30A9-6235-7D71816CF6C8}"/>
          </ac:spMkLst>
        </pc:spChg>
      </pc:sldChg>
      <pc:sldChg chg="addSp delSp add del setBg delDesignElem">
        <pc:chgData name="Sven Van de Velde" userId="00b08bc3e1e83696" providerId="LiveId" clId="{76ED2C03-2F93-4AD3-AB05-2E8BF92E3155}" dt="2023-01-01T16:33:19.522" v="8826"/>
        <pc:sldMkLst>
          <pc:docMk/>
          <pc:sldMk cId="3140711284" sldId="293"/>
        </pc:sldMkLst>
        <pc:grpChg chg="add del">
          <ac:chgData name="Sven Van de Velde" userId="00b08bc3e1e83696" providerId="LiveId" clId="{76ED2C03-2F93-4AD3-AB05-2E8BF92E3155}" dt="2023-01-01T16:33:19.522" v="8826"/>
          <ac:grpSpMkLst>
            <pc:docMk/>
            <pc:sldMk cId="3140711284" sldId="293"/>
            <ac:grpSpMk id="358" creationId="{9795E515-5F57-431F-9A0D-3A0419DF7572}"/>
          </ac:grpSpMkLst>
        </pc:grpChg>
        <pc:grpChg chg="add del">
          <ac:chgData name="Sven Van de Velde" userId="00b08bc3e1e83696" providerId="LiveId" clId="{76ED2C03-2F93-4AD3-AB05-2E8BF92E3155}" dt="2023-01-01T16:33:19.522" v="8826"/>
          <ac:grpSpMkLst>
            <pc:docMk/>
            <pc:sldMk cId="3140711284" sldId="293"/>
            <ac:grpSpMk id="359" creationId="{AD579530-1077-46B3-BD5C-81BB270A1D5B}"/>
          </ac:grpSpMkLst>
        </pc:grpChg>
        <pc:grpChg chg="add del">
          <ac:chgData name="Sven Van de Velde" userId="00b08bc3e1e83696" providerId="LiveId" clId="{76ED2C03-2F93-4AD3-AB05-2E8BF92E3155}" dt="2023-01-01T16:33:19.522" v="8826"/>
          <ac:grpSpMkLst>
            <pc:docMk/>
            <pc:sldMk cId="3140711284" sldId="293"/>
            <ac:grpSpMk id="360" creationId="{83F79A5F-63B5-4802-B39B-BF0F89DDDA15}"/>
          </ac:grpSpMkLst>
        </pc:grpChg>
        <pc:picChg chg="add del">
          <ac:chgData name="Sven Van de Velde" userId="00b08bc3e1e83696" providerId="LiveId" clId="{76ED2C03-2F93-4AD3-AB05-2E8BF92E3155}" dt="2023-01-01T16:33:19.522" v="8826"/>
          <ac:picMkLst>
            <pc:docMk/>
            <pc:sldMk cId="3140711284" sldId="293"/>
            <ac:picMk id="357" creationId="{50C065C3-0FE3-4452-B765-CB05BBB2A983}"/>
          </ac:picMkLst>
        </pc:picChg>
      </pc:sldChg>
      <pc:sldChg chg="modSp add del mod ord">
        <pc:chgData name="Sven Van de Velde" userId="00b08bc3e1e83696" providerId="LiveId" clId="{76ED2C03-2F93-4AD3-AB05-2E8BF92E3155}" dt="2023-01-01T17:22:38.632" v="9293" actId="47"/>
        <pc:sldMkLst>
          <pc:docMk/>
          <pc:sldMk cId="85512628" sldId="294"/>
        </pc:sldMkLst>
        <pc:spChg chg="mod">
          <ac:chgData name="Sven Van de Velde" userId="00b08bc3e1e83696" providerId="LiveId" clId="{76ED2C03-2F93-4AD3-AB05-2E8BF92E3155}" dt="2023-01-01T16:34:30.713" v="8878" actId="20577"/>
          <ac:spMkLst>
            <pc:docMk/>
            <pc:sldMk cId="85512628" sldId="294"/>
            <ac:spMk id="7" creationId="{2207923F-64B2-070F-E2FF-A34107641E25}"/>
          </ac:spMkLst>
        </pc:spChg>
      </pc:sldChg>
      <pc:sldChg chg="del">
        <pc:chgData name="Sven Van de Velde" userId="00b08bc3e1e83696" providerId="LiveId" clId="{76ED2C03-2F93-4AD3-AB05-2E8BF92E3155}" dt="2022-12-31T06:17:16.554" v="146" actId="47"/>
        <pc:sldMkLst>
          <pc:docMk/>
          <pc:sldMk cId="747800792" sldId="294"/>
        </pc:sldMkLst>
      </pc:sldChg>
      <pc:sldChg chg="addSp delSp modSp add mod setBg modAnim setClrOvrMap">
        <pc:chgData name="Sven Van de Velde" userId="00b08bc3e1e83696" providerId="LiveId" clId="{76ED2C03-2F93-4AD3-AB05-2E8BF92E3155}" dt="2023-01-01T17:56:07.509" v="9476" actId="20577"/>
        <pc:sldMkLst>
          <pc:docMk/>
          <pc:sldMk cId="2190130193" sldId="295"/>
        </pc:sldMkLst>
        <pc:spChg chg="add del mod">
          <ac:chgData name="Sven Van de Velde" userId="00b08bc3e1e83696" providerId="LiveId" clId="{76ED2C03-2F93-4AD3-AB05-2E8BF92E3155}" dt="2023-01-01T16:42:10.672" v="8968" actId="478"/>
          <ac:spMkLst>
            <pc:docMk/>
            <pc:sldMk cId="2190130193" sldId="295"/>
            <ac:spMk id="3" creationId="{60BE4E9E-2DA0-0F97-BA62-9D7EFBB17C59}"/>
          </ac:spMkLst>
        </pc:spChg>
        <pc:spChg chg="add mod">
          <ac:chgData name="Sven Van de Velde" userId="00b08bc3e1e83696" providerId="LiveId" clId="{76ED2C03-2F93-4AD3-AB05-2E8BF92E3155}" dt="2023-01-01T17:56:07.509" v="9476" actId="20577"/>
          <ac:spMkLst>
            <pc:docMk/>
            <pc:sldMk cId="2190130193" sldId="295"/>
            <ac:spMk id="5" creationId="{9B5FBF92-F485-C19A-A6B0-507773FF67C6}"/>
          </ac:spMkLst>
        </pc:spChg>
        <pc:spChg chg="del mod">
          <ac:chgData name="Sven Van de Velde" userId="00b08bc3e1e83696" providerId="LiveId" clId="{76ED2C03-2F93-4AD3-AB05-2E8BF92E3155}" dt="2023-01-01T16:49:58.962" v="9125" actId="478"/>
          <ac:spMkLst>
            <pc:docMk/>
            <pc:sldMk cId="2190130193" sldId="295"/>
            <ac:spMk id="7" creationId="{2207923F-64B2-070F-E2FF-A34107641E25}"/>
          </ac:spMkLst>
        </pc:spChg>
        <pc:spChg chg="add del">
          <ac:chgData name="Sven Van de Velde" userId="00b08bc3e1e83696" providerId="LiveId" clId="{76ED2C03-2F93-4AD3-AB05-2E8BF92E3155}" dt="2023-01-01T16:43:20.432" v="8971" actId="26606"/>
          <ac:spMkLst>
            <pc:docMk/>
            <pc:sldMk cId="2190130193" sldId="295"/>
            <ac:spMk id="70" creationId="{D706AE2E-B17B-43A3-84F8-9C0FE9466CD5}"/>
          </ac:spMkLst>
        </pc:spChg>
        <pc:spChg chg="add del">
          <ac:chgData name="Sven Van de Velde" userId="00b08bc3e1e83696" providerId="LiveId" clId="{76ED2C03-2F93-4AD3-AB05-2E8BF92E3155}" dt="2023-01-01T16:43:20.432" v="8971" actId="26606"/>
          <ac:spMkLst>
            <pc:docMk/>
            <pc:sldMk cId="2190130193" sldId="295"/>
            <ac:spMk id="130" creationId="{5B986EF0-8540-483D-9DDE-1F168FAAC78F}"/>
          </ac:spMkLst>
        </pc:spChg>
        <pc:grpChg chg="add del">
          <ac:chgData name="Sven Van de Velde" userId="00b08bc3e1e83696" providerId="LiveId" clId="{76ED2C03-2F93-4AD3-AB05-2E8BF92E3155}" dt="2023-01-01T16:43:20.432" v="8971" actId="26606"/>
          <ac:grpSpMkLst>
            <pc:docMk/>
            <pc:sldMk cId="2190130193" sldId="295"/>
            <ac:grpSpMk id="14" creationId="{AB86F577-8905-4B21-8AF3-C1BB3433775D}"/>
          </ac:grpSpMkLst>
        </pc:grpChg>
        <pc:grpChg chg="add del">
          <ac:chgData name="Sven Van de Velde" userId="00b08bc3e1e83696" providerId="LiveId" clId="{76ED2C03-2F93-4AD3-AB05-2E8BF92E3155}" dt="2023-01-01T16:43:20.432" v="8971" actId="26606"/>
          <ac:grpSpMkLst>
            <pc:docMk/>
            <pc:sldMk cId="2190130193" sldId="295"/>
            <ac:grpSpMk id="72" creationId="{CEFFB8CF-3E94-42D7-849C-841E7744B2C9}"/>
          </ac:grpSpMkLst>
        </pc:grpChg>
        <pc:picChg chg="add mod">
          <ac:chgData name="Sven Van de Velde" userId="00b08bc3e1e83696" providerId="LiveId" clId="{76ED2C03-2F93-4AD3-AB05-2E8BF92E3155}" dt="2023-01-01T16:49:56.245" v="9124" actId="1035"/>
          <ac:picMkLst>
            <pc:docMk/>
            <pc:sldMk cId="2190130193" sldId="295"/>
            <ac:picMk id="4" creationId="{FD63B4A3-35EE-5348-1A99-6DC5B566D488}"/>
          </ac:picMkLst>
        </pc:picChg>
        <pc:picChg chg="add del">
          <ac:chgData name="Sven Van de Velde" userId="00b08bc3e1e83696" providerId="LiveId" clId="{76ED2C03-2F93-4AD3-AB05-2E8BF92E3155}" dt="2023-01-01T16:43:20.432" v="8971" actId="26606"/>
          <ac:picMkLst>
            <pc:docMk/>
            <pc:sldMk cId="2190130193" sldId="295"/>
            <ac:picMk id="12" creationId="{678E285C-BE9E-45B7-A3EE-B9792DAE9917}"/>
          </ac:picMkLst>
        </pc:picChg>
        <pc:picChg chg="add del">
          <ac:chgData name="Sven Van de Velde" userId="00b08bc3e1e83696" providerId="LiveId" clId="{76ED2C03-2F93-4AD3-AB05-2E8BF92E3155}" dt="2023-01-01T16:43:20.432" v="8971" actId="26606"/>
          <ac:picMkLst>
            <pc:docMk/>
            <pc:sldMk cId="2190130193" sldId="295"/>
            <ac:picMk id="128" creationId="{3631D3C9-4C1D-4B3A-A737-E6E780042405}"/>
          </ac:picMkLst>
        </pc:picChg>
      </pc:sldChg>
      <pc:sldChg chg="addSp modSp add mod ord modAnim">
        <pc:chgData name="Sven Van de Velde" userId="00b08bc3e1e83696" providerId="LiveId" clId="{76ED2C03-2F93-4AD3-AB05-2E8BF92E3155}" dt="2023-01-01T17:56:26.198" v="9478"/>
        <pc:sldMkLst>
          <pc:docMk/>
          <pc:sldMk cId="3114016152" sldId="296"/>
        </pc:sldMkLst>
        <pc:spChg chg="mod">
          <ac:chgData name="Sven Van de Velde" userId="00b08bc3e1e83696" providerId="LiveId" clId="{76ED2C03-2F93-4AD3-AB05-2E8BF92E3155}" dt="2023-01-01T16:50:56.079" v="9174" actId="12788"/>
          <ac:spMkLst>
            <pc:docMk/>
            <pc:sldMk cId="3114016152" sldId="296"/>
            <ac:spMk id="7" creationId="{2207923F-64B2-070F-E2FF-A34107641E25}"/>
          </ac:spMkLst>
        </pc:spChg>
        <pc:picChg chg="add mod">
          <ac:chgData name="Sven Van de Velde" userId="00b08bc3e1e83696" providerId="LiveId" clId="{76ED2C03-2F93-4AD3-AB05-2E8BF92E3155}" dt="2023-01-01T16:53:52.472" v="9198" actId="108"/>
          <ac:picMkLst>
            <pc:docMk/>
            <pc:sldMk cId="3114016152" sldId="296"/>
            <ac:picMk id="2" creationId="{8E3C38E4-E915-1BC0-FFEE-AB7933991FF1}"/>
          </ac:picMkLst>
        </pc:picChg>
      </pc:sldChg>
      <pc:sldChg chg="addSp delSp modSp add mod ord delAnim modAnim">
        <pc:chgData name="Sven Van de Velde" userId="00b08bc3e1e83696" providerId="LiveId" clId="{76ED2C03-2F93-4AD3-AB05-2E8BF92E3155}" dt="2023-01-01T17:58:26.282" v="9492"/>
        <pc:sldMkLst>
          <pc:docMk/>
          <pc:sldMk cId="344146925" sldId="297"/>
        </pc:sldMkLst>
        <pc:spChg chg="add del mod">
          <ac:chgData name="Sven Van de Velde" userId="00b08bc3e1e83696" providerId="LiveId" clId="{76ED2C03-2F93-4AD3-AB05-2E8BF92E3155}" dt="2023-01-01T17:23:55.317" v="9316" actId="478"/>
          <ac:spMkLst>
            <pc:docMk/>
            <pc:sldMk cId="344146925" sldId="297"/>
            <ac:spMk id="4" creationId="{115DB03D-6717-27A8-2C0B-C1ED9CB43953}"/>
          </ac:spMkLst>
        </pc:spChg>
        <pc:spChg chg="mod">
          <ac:chgData name="Sven Van de Velde" userId="00b08bc3e1e83696" providerId="LiveId" clId="{76ED2C03-2F93-4AD3-AB05-2E8BF92E3155}" dt="2023-01-01T17:30:00.451" v="9348" actId="1036"/>
          <ac:spMkLst>
            <pc:docMk/>
            <pc:sldMk cId="344146925" sldId="297"/>
            <ac:spMk id="7" creationId="{2207923F-64B2-070F-E2FF-A34107641E25}"/>
          </ac:spMkLst>
        </pc:spChg>
        <pc:spChg chg="add del">
          <ac:chgData name="Sven Van de Velde" userId="00b08bc3e1e83696" providerId="LiveId" clId="{76ED2C03-2F93-4AD3-AB05-2E8BF92E3155}" dt="2023-01-01T17:26:35.393" v="9325" actId="478"/>
          <ac:spMkLst>
            <pc:docMk/>
            <pc:sldMk cId="344146925" sldId="297"/>
            <ac:spMk id="8" creationId="{88B50267-4A65-4038-19BD-CE4C93E81301}"/>
          </ac:spMkLst>
        </pc:spChg>
        <pc:picChg chg="del">
          <ac:chgData name="Sven Van de Velde" userId="00b08bc3e1e83696" providerId="LiveId" clId="{76ED2C03-2F93-4AD3-AB05-2E8BF92E3155}" dt="2023-01-01T17:23:11.036" v="9313" actId="478"/>
          <ac:picMkLst>
            <pc:docMk/>
            <pc:sldMk cId="344146925" sldId="297"/>
            <ac:picMk id="2" creationId="{8E3C38E4-E915-1BC0-FFEE-AB7933991FF1}"/>
          </ac:picMkLst>
        </pc:picChg>
        <pc:picChg chg="add mod">
          <ac:chgData name="Sven Van de Velde" userId="00b08bc3e1e83696" providerId="LiveId" clId="{76ED2C03-2F93-4AD3-AB05-2E8BF92E3155}" dt="2023-01-01T17:29:51.676" v="9344" actId="1037"/>
          <ac:picMkLst>
            <pc:docMk/>
            <pc:sldMk cId="344146925" sldId="297"/>
            <ac:picMk id="5" creationId="{8DA5A467-CC31-AE36-FD01-263CBB683597}"/>
          </ac:picMkLst>
        </pc:picChg>
        <pc:picChg chg="add del mod">
          <ac:chgData name="Sven Van de Velde" userId="00b08bc3e1e83696" providerId="LiveId" clId="{76ED2C03-2F93-4AD3-AB05-2E8BF92E3155}" dt="2023-01-01T17:27:04.754" v="9329" actId="478"/>
          <ac:picMkLst>
            <pc:docMk/>
            <pc:sldMk cId="344146925" sldId="297"/>
            <ac:picMk id="9" creationId="{41831B66-F891-C643-2C04-920DFF599BE7}"/>
          </ac:picMkLst>
        </pc:picChg>
        <pc:picChg chg="add mod">
          <ac:chgData name="Sven Van de Velde" userId="00b08bc3e1e83696" providerId="LiveId" clId="{76ED2C03-2F93-4AD3-AB05-2E8BF92E3155}" dt="2023-01-01T17:29:51.676" v="9344" actId="1037"/>
          <ac:picMkLst>
            <pc:docMk/>
            <pc:sldMk cId="344146925" sldId="297"/>
            <ac:picMk id="10" creationId="{3758F93D-3492-FD96-8AEE-B2B9B6E93707}"/>
          </ac:picMkLst>
        </pc:picChg>
      </pc:sldChg>
      <pc:sldChg chg="new del">
        <pc:chgData name="Sven Van de Velde" userId="00b08bc3e1e83696" providerId="LiveId" clId="{76ED2C03-2F93-4AD3-AB05-2E8BF92E3155}" dt="2023-01-01T17:22:52.506" v="9295" actId="47"/>
        <pc:sldMkLst>
          <pc:docMk/>
          <pc:sldMk cId="4281392806" sldId="297"/>
        </pc:sldMkLst>
      </pc:sldChg>
      <pc:sldChg chg="addSp delSp modSp add mod delAnim">
        <pc:chgData name="Sven Van de Velde" userId="00b08bc3e1e83696" providerId="LiveId" clId="{76ED2C03-2F93-4AD3-AB05-2E8BF92E3155}" dt="2023-01-01T17:36:06.154" v="9360" actId="1035"/>
        <pc:sldMkLst>
          <pc:docMk/>
          <pc:sldMk cId="2293759913" sldId="298"/>
        </pc:sldMkLst>
        <pc:picChg chg="add mod">
          <ac:chgData name="Sven Van de Velde" userId="00b08bc3e1e83696" providerId="LiveId" clId="{76ED2C03-2F93-4AD3-AB05-2E8BF92E3155}" dt="2023-01-01T17:36:06.154" v="9360" actId="1035"/>
          <ac:picMkLst>
            <pc:docMk/>
            <pc:sldMk cId="2293759913" sldId="298"/>
            <ac:picMk id="3" creationId="{6C8F8AAC-C2AA-CDB9-08A7-F9D3A0E4B385}"/>
          </ac:picMkLst>
        </pc:picChg>
        <pc:picChg chg="del">
          <ac:chgData name="Sven Van de Velde" userId="00b08bc3e1e83696" providerId="LiveId" clId="{76ED2C03-2F93-4AD3-AB05-2E8BF92E3155}" dt="2023-01-01T17:31:49.273" v="9350" actId="478"/>
          <ac:picMkLst>
            <pc:docMk/>
            <pc:sldMk cId="2293759913" sldId="298"/>
            <ac:picMk id="5" creationId="{8DA5A467-CC31-AE36-FD01-263CBB683597}"/>
          </ac:picMkLst>
        </pc:picChg>
        <pc:picChg chg="del">
          <ac:chgData name="Sven Van de Velde" userId="00b08bc3e1e83696" providerId="LiveId" clId="{76ED2C03-2F93-4AD3-AB05-2E8BF92E3155}" dt="2023-01-01T17:31:49.273" v="9350" actId="478"/>
          <ac:picMkLst>
            <pc:docMk/>
            <pc:sldMk cId="2293759913" sldId="298"/>
            <ac:picMk id="10" creationId="{3758F93D-3492-FD96-8AEE-B2B9B6E93707}"/>
          </ac:picMkLst>
        </pc:picChg>
      </pc:sldChg>
      <pc:sldChg chg="modSp add mod">
        <pc:chgData name="Sven Van de Velde" userId="00b08bc3e1e83696" providerId="LiveId" clId="{76ED2C03-2F93-4AD3-AB05-2E8BF92E3155}" dt="2023-01-02T07:06:35.905" v="9544" actId="20577"/>
        <pc:sldMkLst>
          <pc:docMk/>
          <pc:sldMk cId="692600513" sldId="299"/>
        </pc:sldMkLst>
        <pc:spChg chg="mod">
          <ac:chgData name="Sven Van de Velde" userId="00b08bc3e1e83696" providerId="LiveId" clId="{76ED2C03-2F93-4AD3-AB05-2E8BF92E3155}" dt="2023-01-02T07:06:35.905" v="9544" actId="20577"/>
          <ac:spMkLst>
            <pc:docMk/>
            <pc:sldMk cId="692600513" sldId="299"/>
            <ac:spMk id="6" creationId="{496EC802-92BA-30A9-6235-7D71816CF6C8}"/>
          </ac:spMkLst>
        </pc:spChg>
      </pc:sldChg>
      <pc:sldChg chg="addSp delSp add del setBg delDesignElem">
        <pc:chgData name="Sven Van de Velde" userId="00b08bc3e1e83696" providerId="LiveId" clId="{76ED2C03-2F93-4AD3-AB05-2E8BF92E3155}" dt="2023-01-01T17:37:52.263" v="9363"/>
        <pc:sldMkLst>
          <pc:docMk/>
          <pc:sldMk cId="3241904796" sldId="299"/>
        </pc:sldMkLst>
        <pc:grpChg chg="add del">
          <ac:chgData name="Sven Van de Velde" userId="00b08bc3e1e83696" providerId="LiveId" clId="{76ED2C03-2F93-4AD3-AB05-2E8BF92E3155}" dt="2023-01-01T17:37:52.263" v="9363"/>
          <ac:grpSpMkLst>
            <pc:docMk/>
            <pc:sldMk cId="3241904796" sldId="299"/>
            <ac:grpSpMk id="358" creationId="{9795E515-5F57-431F-9A0D-3A0419DF7572}"/>
          </ac:grpSpMkLst>
        </pc:grpChg>
        <pc:grpChg chg="add del">
          <ac:chgData name="Sven Van de Velde" userId="00b08bc3e1e83696" providerId="LiveId" clId="{76ED2C03-2F93-4AD3-AB05-2E8BF92E3155}" dt="2023-01-01T17:37:52.263" v="9363"/>
          <ac:grpSpMkLst>
            <pc:docMk/>
            <pc:sldMk cId="3241904796" sldId="299"/>
            <ac:grpSpMk id="359" creationId="{AD579530-1077-46B3-BD5C-81BB270A1D5B}"/>
          </ac:grpSpMkLst>
        </pc:grpChg>
        <pc:grpChg chg="add del">
          <ac:chgData name="Sven Van de Velde" userId="00b08bc3e1e83696" providerId="LiveId" clId="{76ED2C03-2F93-4AD3-AB05-2E8BF92E3155}" dt="2023-01-01T17:37:52.263" v="9363"/>
          <ac:grpSpMkLst>
            <pc:docMk/>
            <pc:sldMk cId="3241904796" sldId="299"/>
            <ac:grpSpMk id="360" creationId="{83F79A5F-63B5-4802-B39B-BF0F89DDDA15}"/>
          </ac:grpSpMkLst>
        </pc:grpChg>
        <pc:picChg chg="add del">
          <ac:chgData name="Sven Van de Velde" userId="00b08bc3e1e83696" providerId="LiveId" clId="{76ED2C03-2F93-4AD3-AB05-2E8BF92E3155}" dt="2023-01-01T17:37:52.263" v="9363"/>
          <ac:picMkLst>
            <pc:docMk/>
            <pc:sldMk cId="3241904796" sldId="299"/>
            <ac:picMk id="357" creationId="{50C065C3-0FE3-4452-B765-CB05BBB2A983}"/>
          </ac:picMkLst>
        </pc:picChg>
      </pc:sldChg>
      <pc:sldChg chg="addSp delSp add del setBg delDesignElem">
        <pc:chgData name="Sven Van de Velde" userId="00b08bc3e1e83696" providerId="LiveId" clId="{76ED2C03-2F93-4AD3-AB05-2E8BF92E3155}" dt="2023-01-01T17:38:18.781" v="9395"/>
        <pc:sldMkLst>
          <pc:docMk/>
          <pc:sldMk cId="787851255" sldId="300"/>
        </pc:sldMkLst>
        <pc:grpChg chg="add del">
          <ac:chgData name="Sven Van de Velde" userId="00b08bc3e1e83696" providerId="LiveId" clId="{76ED2C03-2F93-4AD3-AB05-2E8BF92E3155}" dt="2023-01-01T17:38:18.781" v="9395"/>
          <ac:grpSpMkLst>
            <pc:docMk/>
            <pc:sldMk cId="787851255" sldId="300"/>
            <ac:grpSpMk id="358" creationId="{9795E515-5F57-431F-9A0D-3A0419DF7572}"/>
          </ac:grpSpMkLst>
        </pc:grpChg>
        <pc:grpChg chg="add del">
          <ac:chgData name="Sven Van de Velde" userId="00b08bc3e1e83696" providerId="LiveId" clId="{76ED2C03-2F93-4AD3-AB05-2E8BF92E3155}" dt="2023-01-01T17:38:18.781" v="9395"/>
          <ac:grpSpMkLst>
            <pc:docMk/>
            <pc:sldMk cId="787851255" sldId="300"/>
            <ac:grpSpMk id="359" creationId="{AD579530-1077-46B3-BD5C-81BB270A1D5B}"/>
          </ac:grpSpMkLst>
        </pc:grpChg>
        <pc:grpChg chg="add del">
          <ac:chgData name="Sven Van de Velde" userId="00b08bc3e1e83696" providerId="LiveId" clId="{76ED2C03-2F93-4AD3-AB05-2E8BF92E3155}" dt="2023-01-01T17:38:18.781" v="9395"/>
          <ac:grpSpMkLst>
            <pc:docMk/>
            <pc:sldMk cId="787851255" sldId="300"/>
            <ac:grpSpMk id="360" creationId="{83F79A5F-63B5-4802-B39B-BF0F89DDDA15}"/>
          </ac:grpSpMkLst>
        </pc:grpChg>
        <pc:picChg chg="add del">
          <ac:chgData name="Sven Van de Velde" userId="00b08bc3e1e83696" providerId="LiveId" clId="{76ED2C03-2F93-4AD3-AB05-2E8BF92E3155}" dt="2023-01-01T17:38:18.781" v="9395"/>
          <ac:picMkLst>
            <pc:docMk/>
            <pc:sldMk cId="787851255" sldId="300"/>
            <ac:picMk id="357" creationId="{50C065C3-0FE3-4452-B765-CB05BBB2A983}"/>
          </ac:picMkLst>
        </pc:picChg>
      </pc:sldChg>
      <pc:sldChg chg="modSp add mod">
        <pc:chgData name="Sven Van de Velde" userId="00b08bc3e1e83696" providerId="LiveId" clId="{76ED2C03-2F93-4AD3-AB05-2E8BF92E3155}" dt="2023-01-01T17:38:55.945" v="9459" actId="20577"/>
        <pc:sldMkLst>
          <pc:docMk/>
          <pc:sldMk cId="3709458644" sldId="300"/>
        </pc:sldMkLst>
        <pc:spChg chg="mod">
          <ac:chgData name="Sven Van de Velde" userId="00b08bc3e1e83696" providerId="LiveId" clId="{76ED2C03-2F93-4AD3-AB05-2E8BF92E3155}" dt="2023-01-01T17:38:55.945" v="9459" actId="20577"/>
          <ac:spMkLst>
            <pc:docMk/>
            <pc:sldMk cId="3709458644" sldId="300"/>
            <ac:spMk id="6" creationId="{496EC802-92BA-30A9-6235-7D71816CF6C8}"/>
          </ac:spMkLst>
        </pc:spChg>
      </pc:sldChg>
      <pc:sldChg chg="addSp delSp modSp add mod ord delAnim modAnim">
        <pc:chgData name="Sven Van de Velde" userId="00b08bc3e1e83696" providerId="LiveId" clId="{76ED2C03-2F93-4AD3-AB05-2E8BF92E3155}" dt="2023-01-01T18:02:18.591" v="9505"/>
        <pc:sldMkLst>
          <pc:docMk/>
          <pc:sldMk cId="1050623229" sldId="301"/>
        </pc:sldMkLst>
        <pc:spChg chg="add del">
          <ac:chgData name="Sven Van de Velde" userId="00b08bc3e1e83696" providerId="LiveId" clId="{76ED2C03-2F93-4AD3-AB05-2E8BF92E3155}" dt="2023-01-01T17:56:48.884" v="9482" actId="22"/>
          <ac:spMkLst>
            <pc:docMk/>
            <pc:sldMk cId="1050623229" sldId="301"/>
            <ac:spMk id="3" creationId="{EBBE39EE-0E7A-34B8-78D3-AE4E113DE510}"/>
          </ac:spMkLst>
        </pc:spChg>
        <pc:picChg chg="del">
          <ac:chgData name="Sven Van de Velde" userId="00b08bc3e1e83696" providerId="LiveId" clId="{76ED2C03-2F93-4AD3-AB05-2E8BF92E3155}" dt="2023-01-01T17:56:45.802" v="9480" actId="478"/>
          <ac:picMkLst>
            <pc:docMk/>
            <pc:sldMk cId="1050623229" sldId="301"/>
            <ac:picMk id="4" creationId="{FD63B4A3-35EE-5348-1A99-6DC5B566D488}"/>
          </ac:picMkLst>
        </pc:picChg>
        <pc:picChg chg="add mod">
          <ac:chgData name="Sven Van de Velde" userId="00b08bc3e1e83696" providerId="LiveId" clId="{76ED2C03-2F93-4AD3-AB05-2E8BF92E3155}" dt="2023-01-01T17:57:52.350" v="9490" actId="12788"/>
          <ac:picMkLst>
            <pc:docMk/>
            <pc:sldMk cId="1050623229" sldId="301"/>
            <ac:picMk id="6" creationId="{F71B008B-1A07-38F9-F111-800CD84FB253}"/>
          </ac:picMkLst>
        </pc:picChg>
      </pc:sldChg>
      <pc:sldChg chg="addSp delSp modSp add mod delAnim modAnim">
        <pc:chgData name="Sven Van de Velde" userId="00b08bc3e1e83696" providerId="LiveId" clId="{76ED2C03-2F93-4AD3-AB05-2E8BF92E3155}" dt="2023-01-01T18:02:08.941" v="9503" actId="12788"/>
        <pc:sldMkLst>
          <pc:docMk/>
          <pc:sldMk cId="4224974423" sldId="302"/>
        </pc:sldMkLst>
        <pc:spChg chg="add del">
          <ac:chgData name="Sven Van de Velde" userId="00b08bc3e1e83696" providerId="LiveId" clId="{76ED2C03-2F93-4AD3-AB05-2E8BF92E3155}" dt="2023-01-01T18:00:48.650" v="9496" actId="478"/>
          <ac:spMkLst>
            <pc:docMk/>
            <pc:sldMk cId="4224974423" sldId="302"/>
            <ac:spMk id="3" creationId="{17A366A3-D439-DE9C-7B8F-7FF4076BD572}"/>
          </ac:spMkLst>
        </pc:spChg>
        <pc:spChg chg="add del">
          <ac:chgData name="Sven Van de Velde" userId="00b08bc3e1e83696" providerId="LiveId" clId="{76ED2C03-2F93-4AD3-AB05-2E8BF92E3155}" dt="2023-01-01T18:01:25.141" v="9498" actId="478"/>
          <ac:spMkLst>
            <pc:docMk/>
            <pc:sldMk cId="4224974423" sldId="302"/>
            <ac:spMk id="7" creationId="{B503497B-C067-7A49-97DB-B13B764D64B6}"/>
          </ac:spMkLst>
        </pc:spChg>
        <pc:picChg chg="del">
          <ac:chgData name="Sven Van de Velde" userId="00b08bc3e1e83696" providerId="LiveId" clId="{76ED2C03-2F93-4AD3-AB05-2E8BF92E3155}" dt="2023-01-01T18:00:44.310" v="9494" actId="478"/>
          <ac:picMkLst>
            <pc:docMk/>
            <pc:sldMk cId="4224974423" sldId="302"/>
            <ac:picMk id="6" creationId="{F71B008B-1A07-38F9-F111-800CD84FB253}"/>
          </ac:picMkLst>
        </pc:picChg>
        <pc:picChg chg="add mod">
          <ac:chgData name="Sven Van de Velde" userId="00b08bc3e1e83696" providerId="LiveId" clId="{76ED2C03-2F93-4AD3-AB05-2E8BF92E3155}" dt="2023-01-01T18:02:08.941" v="9503" actId="12788"/>
          <ac:picMkLst>
            <pc:docMk/>
            <pc:sldMk cId="4224974423" sldId="302"/>
            <ac:picMk id="8" creationId="{01D94BAF-ACB4-61B4-0F50-0DF154B1BEB6}"/>
          </ac:picMkLst>
        </pc:picChg>
      </pc:sldChg>
      <pc:sldChg chg="addSp delSp modSp new mod">
        <pc:chgData name="Sven Van de Velde" userId="00b08bc3e1e83696" providerId="LiveId" clId="{76ED2C03-2F93-4AD3-AB05-2E8BF92E3155}" dt="2023-01-02T07:27:35.654" v="11402" actId="20577"/>
        <pc:sldMkLst>
          <pc:docMk/>
          <pc:sldMk cId="1577221242" sldId="303"/>
        </pc:sldMkLst>
        <pc:spChg chg="add mod">
          <ac:chgData name="Sven Van de Velde" userId="00b08bc3e1e83696" providerId="LiveId" clId="{76ED2C03-2F93-4AD3-AB05-2E8BF92E3155}" dt="2023-01-02T07:13:56.902" v="10532" actId="20577"/>
          <ac:spMkLst>
            <pc:docMk/>
            <pc:sldMk cId="1577221242" sldId="303"/>
            <ac:spMk id="4" creationId="{6B4BF4A0-BE0C-B7EA-3596-50C814A4B311}"/>
          </ac:spMkLst>
        </pc:spChg>
        <pc:spChg chg="add mod">
          <ac:chgData name="Sven Van de Velde" userId="00b08bc3e1e83696" providerId="LiveId" clId="{76ED2C03-2F93-4AD3-AB05-2E8BF92E3155}" dt="2023-01-02T07:27:35.654" v="11402" actId="20577"/>
          <ac:spMkLst>
            <pc:docMk/>
            <pc:sldMk cId="1577221242" sldId="303"/>
            <ac:spMk id="5" creationId="{16E30693-81D3-2CFB-191A-70206643A798}"/>
          </ac:spMkLst>
        </pc:spChg>
        <pc:picChg chg="add mod modCrop">
          <ac:chgData name="Sven Van de Velde" userId="00b08bc3e1e83696" providerId="LiveId" clId="{76ED2C03-2F93-4AD3-AB05-2E8BF92E3155}" dt="2023-01-02T07:14:23.373" v="10536" actId="108"/>
          <ac:picMkLst>
            <pc:docMk/>
            <pc:sldMk cId="1577221242" sldId="303"/>
            <ac:picMk id="3" creationId="{42731F79-2ACB-0E68-F6BA-0C4360AEADF4}"/>
          </ac:picMkLst>
        </pc:picChg>
        <pc:picChg chg="add del mod">
          <ac:chgData name="Sven Van de Velde" userId="00b08bc3e1e83696" providerId="LiveId" clId="{76ED2C03-2F93-4AD3-AB05-2E8BF92E3155}" dt="2023-01-02T07:26:18.019" v="11324" actId="478"/>
          <ac:picMkLst>
            <pc:docMk/>
            <pc:sldMk cId="1577221242" sldId="303"/>
            <ac:picMk id="7" creationId="{817B56DC-89D6-B619-9319-9F6ACF3A9F67}"/>
          </ac:picMkLst>
        </pc:picChg>
      </pc:sldChg>
      <pc:sldChg chg="addSp delSp modSp new mod ord setBg">
        <pc:chgData name="Sven Van de Velde" userId="00b08bc3e1e83696" providerId="LiveId" clId="{76ED2C03-2F93-4AD3-AB05-2E8BF92E3155}" dt="2023-01-02T07:20:29.681" v="11264" actId="108"/>
        <pc:sldMkLst>
          <pc:docMk/>
          <pc:sldMk cId="937863487" sldId="304"/>
        </pc:sldMkLst>
        <pc:spChg chg="add mod">
          <ac:chgData name="Sven Van de Velde" userId="00b08bc3e1e83696" providerId="LiveId" clId="{76ED2C03-2F93-4AD3-AB05-2E8BF92E3155}" dt="2023-01-02T07:15:11.434" v="10567" actId="20577"/>
          <ac:spMkLst>
            <pc:docMk/>
            <pc:sldMk cId="937863487" sldId="304"/>
            <ac:spMk id="4" creationId="{D7524843-0E5D-DED2-FC23-90ACC6AE9AC1}"/>
          </ac:spMkLst>
        </pc:spChg>
        <pc:spChg chg="add del">
          <ac:chgData name="Sven Van de Velde" userId="00b08bc3e1e83696" providerId="LiveId" clId="{76ED2C03-2F93-4AD3-AB05-2E8BF92E3155}" dt="2023-01-02T07:05:32.925" v="9537" actId="26606"/>
          <ac:spMkLst>
            <pc:docMk/>
            <pc:sldMk cId="937863487" sldId="304"/>
            <ac:spMk id="6" creationId="{BC3E363D-4793-4E9B-88F5-58007346CFBE}"/>
          </ac:spMkLst>
        </pc:spChg>
        <pc:spChg chg="add del">
          <ac:chgData name="Sven Van de Velde" userId="00b08bc3e1e83696" providerId="LiveId" clId="{76ED2C03-2F93-4AD3-AB05-2E8BF92E3155}" dt="2023-01-02T07:04:46.797" v="9529" actId="26606"/>
          <ac:spMkLst>
            <pc:docMk/>
            <pc:sldMk cId="937863487" sldId="304"/>
            <ac:spMk id="8" creationId="{DFE88786-7EC9-4CF1-8553-2C3021944882}"/>
          </ac:spMkLst>
        </pc:spChg>
        <pc:spChg chg="add mod">
          <ac:chgData name="Sven Van de Velde" userId="00b08bc3e1e83696" providerId="LiveId" clId="{76ED2C03-2F93-4AD3-AB05-2E8BF92E3155}" dt="2023-01-02T07:19:19.477" v="11262" actId="14100"/>
          <ac:spMkLst>
            <pc:docMk/>
            <pc:sldMk cId="937863487" sldId="304"/>
            <ac:spMk id="9" creationId="{77950831-E46E-936B-B6A5-91E3D3ED41DE}"/>
          </ac:spMkLst>
        </pc:spChg>
        <pc:spChg chg="add mod">
          <ac:chgData name="Sven Van de Velde" userId="00b08bc3e1e83696" providerId="LiveId" clId="{76ED2C03-2F93-4AD3-AB05-2E8BF92E3155}" dt="2023-01-02T07:18:58.740" v="11258" actId="11530"/>
          <ac:spMkLst>
            <pc:docMk/>
            <pc:sldMk cId="937863487" sldId="304"/>
            <ac:spMk id="11" creationId="{A2AA2989-C6CD-0CF7-AB00-9602B22F8E93}"/>
          </ac:spMkLst>
        </pc:spChg>
        <pc:grpChg chg="add del">
          <ac:chgData name="Sven Van de Velde" userId="00b08bc3e1e83696" providerId="LiveId" clId="{76ED2C03-2F93-4AD3-AB05-2E8BF92E3155}" dt="2023-01-02T07:04:46.797" v="9529" actId="26606"/>
          <ac:grpSpMkLst>
            <pc:docMk/>
            <pc:sldMk cId="937863487" sldId="304"/>
            <ac:grpSpMk id="14" creationId="{AFCC34F2-8A34-4176-9DCF-3E14806B31C9}"/>
          </ac:grpSpMkLst>
        </pc:grpChg>
        <pc:grpChg chg="add del">
          <ac:chgData name="Sven Van de Velde" userId="00b08bc3e1e83696" providerId="LiveId" clId="{76ED2C03-2F93-4AD3-AB05-2E8BF92E3155}" dt="2023-01-02T07:04:46.797" v="9529" actId="26606"/>
          <ac:grpSpMkLst>
            <pc:docMk/>
            <pc:sldMk cId="937863487" sldId="304"/>
            <ac:grpSpMk id="50" creationId="{6EBD291B-DF20-4DC7-B790-C0E2209CC840}"/>
          </ac:grpSpMkLst>
        </pc:grpChg>
        <pc:picChg chg="add mod">
          <ac:chgData name="Sven Van de Velde" userId="00b08bc3e1e83696" providerId="LiveId" clId="{76ED2C03-2F93-4AD3-AB05-2E8BF92E3155}" dt="2023-01-02T07:15:24.221" v="10570" actId="14100"/>
          <ac:picMkLst>
            <pc:docMk/>
            <pc:sldMk cId="937863487" sldId="304"/>
            <ac:picMk id="3" creationId="{DFE80248-A63E-7E8B-3E93-CA98E8E72479}"/>
          </ac:picMkLst>
        </pc:picChg>
        <pc:picChg chg="add del">
          <ac:chgData name="Sven Van de Velde" userId="00b08bc3e1e83696" providerId="LiveId" clId="{76ED2C03-2F93-4AD3-AB05-2E8BF92E3155}" dt="2023-01-02T07:05:32.925" v="9537" actId="26606"/>
          <ac:picMkLst>
            <pc:docMk/>
            <pc:sldMk cId="937863487" sldId="304"/>
            <ac:picMk id="5" creationId="{43BCD4D4-0FCB-418E-9D58-033B2DB4157F}"/>
          </ac:picMkLst>
        </pc:picChg>
        <pc:picChg chg="add del">
          <ac:chgData name="Sven Van de Velde" userId="00b08bc3e1e83696" providerId="LiveId" clId="{76ED2C03-2F93-4AD3-AB05-2E8BF92E3155}" dt="2023-01-02T07:05:32.925" v="9537" actId="26606"/>
          <ac:picMkLst>
            <pc:docMk/>
            <pc:sldMk cId="937863487" sldId="304"/>
            <ac:picMk id="7" creationId="{AA3F2319-3466-4D84-ABE4-77BC773F35D1}"/>
          </ac:picMkLst>
        </pc:picChg>
        <pc:picChg chg="add del">
          <ac:chgData name="Sven Van de Velde" userId="00b08bc3e1e83696" providerId="LiveId" clId="{76ED2C03-2F93-4AD3-AB05-2E8BF92E3155}" dt="2023-01-02T07:04:46.797" v="9529" actId="26606"/>
          <ac:picMkLst>
            <pc:docMk/>
            <pc:sldMk cId="937863487" sldId="304"/>
            <ac:picMk id="10" creationId="{86D8F06D-0176-412D-A69C-AF7042B7EE96}"/>
          </ac:picMkLst>
        </pc:picChg>
        <pc:picChg chg="add del">
          <ac:chgData name="Sven Van de Velde" userId="00b08bc3e1e83696" providerId="LiveId" clId="{76ED2C03-2F93-4AD3-AB05-2E8BF92E3155}" dt="2023-01-02T07:04:46.797" v="9529" actId="26606"/>
          <ac:picMkLst>
            <pc:docMk/>
            <pc:sldMk cId="937863487" sldId="304"/>
            <ac:picMk id="12" creationId="{815562A4-61AD-4BDB-9BDB-34860AE47A55}"/>
          </ac:picMkLst>
        </pc:picChg>
        <pc:cxnChg chg="add mod">
          <ac:chgData name="Sven Van de Velde" userId="00b08bc3e1e83696" providerId="LiveId" clId="{76ED2C03-2F93-4AD3-AB05-2E8BF92E3155}" dt="2023-01-02T07:20:29.681" v="11264" actId="108"/>
          <ac:cxnSpMkLst>
            <pc:docMk/>
            <pc:sldMk cId="937863487" sldId="304"/>
            <ac:cxnSpMk id="49" creationId="{FA5B1588-4E98-43F1-C5E6-EB66D11AE0D8}"/>
          </ac:cxnSpMkLst>
        </pc:cxnChg>
      </pc:sldChg>
      <pc:sldChg chg="addSp modSp new mod">
        <pc:chgData name="Sven Van de Velde" userId="00b08bc3e1e83696" providerId="LiveId" clId="{76ED2C03-2F93-4AD3-AB05-2E8BF92E3155}" dt="2023-01-02T07:32:46.439" v="11441" actId="14100"/>
        <pc:sldMkLst>
          <pc:docMk/>
          <pc:sldMk cId="2833957374" sldId="305"/>
        </pc:sldMkLst>
        <pc:spChg chg="add mod">
          <ac:chgData name="Sven Van de Velde" userId="00b08bc3e1e83696" providerId="LiveId" clId="{76ED2C03-2F93-4AD3-AB05-2E8BF92E3155}" dt="2023-01-02T07:26:09.720" v="11323" actId="20577"/>
          <ac:spMkLst>
            <pc:docMk/>
            <pc:sldMk cId="2833957374" sldId="305"/>
            <ac:spMk id="4" creationId="{611FAFD7-9E1E-D548-5BEB-3D070A1DD1EF}"/>
          </ac:spMkLst>
        </pc:spChg>
        <pc:picChg chg="add mod">
          <ac:chgData name="Sven Van de Velde" userId="00b08bc3e1e83696" providerId="LiveId" clId="{76ED2C03-2F93-4AD3-AB05-2E8BF92E3155}" dt="2023-01-02T07:32:46.439" v="11441" actId="14100"/>
          <ac:picMkLst>
            <pc:docMk/>
            <pc:sldMk cId="2833957374" sldId="305"/>
            <ac:picMk id="3" creationId="{132DF127-A27A-0755-11DC-462AB509E062}"/>
          </ac:picMkLst>
        </pc:picChg>
      </pc:sldChg>
      <pc:sldChg chg="addSp modSp new mod">
        <pc:chgData name="Sven Van de Velde" userId="00b08bc3e1e83696" providerId="LiveId" clId="{76ED2C03-2F93-4AD3-AB05-2E8BF92E3155}" dt="2023-01-02T07:32:33.078" v="11439" actId="14100"/>
        <pc:sldMkLst>
          <pc:docMk/>
          <pc:sldMk cId="3197425873" sldId="306"/>
        </pc:sldMkLst>
        <pc:spChg chg="add mod">
          <ac:chgData name="Sven Van de Velde" userId="00b08bc3e1e83696" providerId="LiveId" clId="{76ED2C03-2F93-4AD3-AB05-2E8BF92E3155}" dt="2023-01-02T07:31:41.741" v="11433" actId="20577"/>
          <ac:spMkLst>
            <pc:docMk/>
            <pc:sldMk cId="3197425873" sldId="306"/>
            <ac:spMk id="4" creationId="{C4E2B95F-DA66-73A4-7BE5-CB2C113DCA67}"/>
          </ac:spMkLst>
        </pc:spChg>
        <pc:picChg chg="add mod">
          <ac:chgData name="Sven Van de Velde" userId="00b08bc3e1e83696" providerId="LiveId" clId="{76ED2C03-2F93-4AD3-AB05-2E8BF92E3155}" dt="2023-01-02T07:32:33.078" v="11439" actId="14100"/>
          <ac:picMkLst>
            <pc:docMk/>
            <pc:sldMk cId="3197425873" sldId="306"/>
            <ac:picMk id="3" creationId="{5E6A9B43-5304-DC97-0AED-F3B727F96595}"/>
          </ac:picMkLst>
        </pc:picChg>
      </pc:sldChg>
      <pc:sldChg chg="addSp delSp modSp new mod">
        <pc:chgData name="Sven Van de Velde" userId="00b08bc3e1e83696" providerId="LiveId" clId="{76ED2C03-2F93-4AD3-AB05-2E8BF92E3155}" dt="2023-01-02T16:33:50.845" v="12143" actId="1037"/>
        <pc:sldMkLst>
          <pc:docMk/>
          <pc:sldMk cId="3758071391" sldId="307"/>
        </pc:sldMkLst>
        <pc:spChg chg="add del">
          <ac:chgData name="Sven Van de Velde" userId="00b08bc3e1e83696" providerId="LiveId" clId="{76ED2C03-2F93-4AD3-AB05-2E8BF92E3155}" dt="2023-01-02T16:21:11.050" v="11552" actId="478"/>
          <ac:spMkLst>
            <pc:docMk/>
            <pc:sldMk cId="3758071391" sldId="307"/>
            <ac:spMk id="3" creationId="{C1E68092-B808-2F43-05CC-CD4EE4292321}"/>
          </ac:spMkLst>
        </pc:spChg>
        <pc:spChg chg="add mod">
          <ac:chgData name="Sven Van de Velde" userId="00b08bc3e1e83696" providerId="LiveId" clId="{76ED2C03-2F93-4AD3-AB05-2E8BF92E3155}" dt="2023-01-02T16:31:19.186" v="12141" actId="14100"/>
          <ac:spMkLst>
            <pc:docMk/>
            <pc:sldMk cId="3758071391" sldId="307"/>
            <ac:spMk id="6" creationId="{5CE47059-CEA8-3515-2E1D-2C669CCE6793}"/>
          </ac:spMkLst>
        </pc:spChg>
        <pc:spChg chg="add mod">
          <ac:chgData name="Sven Van de Velde" userId="00b08bc3e1e83696" providerId="LiveId" clId="{76ED2C03-2F93-4AD3-AB05-2E8BF92E3155}" dt="2023-01-02T16:31:14.500" v="12140" actId="14100"/>
          <ac:spMkLst>
            <pc:docMk/>
            <pc:sldMk cId="3758071391" sldId="307"/>
            <ac:spMk id="7" creationId="{7FDB5E4A-58EA-CF5F-9D3E-9680F6E36EBB}"/>
          </ac:spMkLst>
        </pc:spChg>
        <pc:picChg chg="add mod modCrop">
          <ac:chgData name="Sven Van de Velde" userId="00b08bc3e1e83696" providerId="LiveId" clId="{76ED2C03-2F93-4AD3-AB05-2E8BF92E3155}" dt="2023-01-02T16:33:50.845" v="12143" actId="1037"/>
          <ac:picMkLst>
            <pc:docMk/>
            <pc:sldMk cId="3758071391" sldId="307"/>
            <ac:picMk id="5" creationId="{B095C359-AAEE-A6F0-27AC-4E5A6F14ECAF}"/>
          </ac:picMkLst>
        </pc:picChg>
      </pc:sldChg>
      <pc:sldChg chg="add ord setBg">
        <pc:chgData name="Sven Van de Velde" userId="00b08bc3e1e83696" providerId="LiveId" clId="{76ED2C03-2F93-4AD3-AB05-2E8BF92E3155}" dt="2023-01-03T07:47:46.048" v="12146"/>
        <pc:sldMkLst>
          <pc:docMk/>
          <pc:sldMk cId="228293620" sldId="308"/>
        </pc:sldMkLst>
      </pc:sldChg>
      <pc:sldChg chg="add ord">
        <pc:chgData name="Sven Van de Velde" userId="00b08bc3e1e83696" providerId="LiveId" clId="{76ED2C03-2F93-4AD3-AB05-2E8BF92E3155}" dt="2023-01-03T07:47:46.048" v="12146"/>
        <pc:sldMkLst>
          <pc:docMk/>
          <pc:sldMk cId="2224678083" sldId="309"/>
        </pc:sldMkLst>
      </pc:sldChg>
      <pc:sldChg chg="new">
        <pc:chgData name="Sven Van de Velde" userId="00b08bc3e1e83696" providerId="LiveId" clId="{76ED2C03-2F93-4AD3-AB05-2E8BF92E3155}" dt="2023-01-08T10:06:55.371" v="12286" actId="680"/>
        <pc:sldMkLst>
          <pc:docMk/>
          <pc:sldMk cId="2184304126" sldId="310"/>
        </pc:sldMkLst>
      </pc:sldChg>
      <pc:sldMasterChg chg="delSldLayout">
        <pc:chgData name="Sven Van de Velde" userId="00b08bc3e1e83696" providerId="LiveId" clId="{76ED2C03-2F93-4AD3-AB05-2E8BF92E3155}" dt="2022-12-31T06:17:16.554" v="146" actId="47"/>
        <pc:sldMasterMkLst>
          <pc:docMk/>
          <pc:sldMasterMk cId="2028034949" sldId="2147483880"/>
        </pc:sldMasterMkLst>
        <pc:sldLayoutChg chg="del">
          <pc:chgData name="Sven Van de Velde" userId="00b08bc3e1e83696" providerId="LiveId" clId="{76ED2C03-2F93-4AD3-AB05-2E8BF92E3155}" dt="2022-12-31T06:17:16.554" v="146" actId="47"/>
          <pc:sldLayoutMkLst>
            <pc:docMk/>
            <pc:sldMasterMk cId="2028034949" sldId="2147483880"/>
            <pc:sldLayoutMk cId="2763348445" sldId="2147483880"/>
          </pc:sldLayoutMkLst>
        </pc:sldLayoutChg>
      </pc:sldMasterChg>
    </pc:docChg>
  </pc:docChgLst>
  <pc:docChgLst>
    <pc:chgData name="Sven Van de Velde" userId="00b08bc3e1e83696" providerId="LiveId" clId="{AA643E6C-BAC5-457B-A516-25B37F7C0D3D}"/>
    <pc:docChg chg="undo custSel addSld delSld modSld sldOrd">
      <pc:chgData name="Sven Van de Velde" userId="00b08bc3e1e83696" providerId="LiveId" clId="{AA643E6C-BAC5-457B-A516-25B37F7C0D3D}" dt="2023-01-11T17:18:55.668" v="4120" actId="2696"/>
      <pc:docMkLst>
        <pc:docMk/>
      </pc:docMkLst>
      <pc:sldChg chg="modTransition">
        <pc:chgData name="Sven Van de Velde" userId="00b08bc3e1e83696" providerId="LiveId" clId="{AA643E6C-BAC5-457B-A516-25B37F7C0D3D}" dt="2023-01-08T11:02:33.523" v="18"/>
        <pc:sldMkLst>
          <pc:docMk/>
          <pc:sldMk cId="2256711596" sldId="267"/>
        </pc:sldMkLst>
      </pc:sldChg>
      <pc:sldChg chg="modTransition modAnim">
        <pc:chgData name="Sven Van de Velde" userId="00b08bc3e1e83696" providerId="LiveId" clId="{AA643E6C-BAC5-457B-A516-25B37F7C0D3D}" dt="2023-01-08T11:03:16.040" v="20"/>
        <pc:sldMkLst>
          <pc:docMk/>
          <pc:sldMk cId="234459511" sldId="271"/>
        </pc:sldMkLst>
      </pc:sldChg>
      <pc:sldChg chg="modTransition">
        <pc:chgData name="Sven Van de Velde" userId="00b08bc3e1e83696" providerId="LiveId" clId="{AA643E6C-BAC5-457B-A516-25B37F7C0D3D}" dt="2023-01-08T11:02:33.523" v="18"/>
        <pc:sldMkLst>
          <pc:docMk/>
          <pc:sldMk cId="2222857687" sldId="272"/>
        </pc:sldMkLst>
      </pc:sldChg>
      <pc:sldChg chg="modTransition">
        <pc:chgData name="Sven Van de Velde" userId="00b08bc3e1e83696" providerId="LiveId" clId="{AA643E6C-BAC5-457B-A516-25B37F7C0D3D}" dt="2023-01-08T11:02:33.523" v="18"/>
        <pc:sldMkLst>
          <pc:docMk/>
          <pc:sldMk cId="2720935723" sldId="273"/>
        </pc:sldMkLst>
      </pc:sldChg>
      <pc:sldChg chg="modTransition modAnim">
        <pc:chgData name="Sven Van de Velde" userId="00b08bc3e1e83696" providerId="LiveId" clId="{AA643E6C-BAC5-457B-A516-25B37F7C0D3D}" dt="2023-01-08T13:00:27.218" v="4112"/>
        <pc:sldMkLst>
          <pc:docMk/>
          <pc:sldMk cId="1230013644" sldId="274"/>
        </pc:sldMkLst>
      </pc:sldChg>
      <pc:sldChg chg="modTransition">
        <pc:chgData name="Sven Van de Velde" userId="00b08bc3e1e83696" providerId="LiveId" clId="{AA643E6C-BAC5-457B-A516-25B37F7C0D3D}" dt="2023-01-08T11:02:33.523" v="18"/>
        <pc:sldMkLst>
          <pc:docMk/>
          <pc:sldMk cId="967135320" sldId="275"/>
        </pc:sldMkLst>
      </pc:sldChg>
      <pc:sldChg chg="modTransition modAnim">
        <pc:chgData name="Sven Van de Velde" userId="00b08bc3e1e83696" providerId="LiveId" clId="{AA643E6C-BAC5-457B-A516-25B37F7C0D3D}" dt="2023-01-08T11:04:41.710" v="26"/>
        <pc:sldMkLst>
          <pc:docMk/>
          <pc:sldMk cId="2454053272" sldId="276"/>
        </pc:sldMkLst>
      </pc:sldChg>
      <pc:sldChg chg="modTransition modAnim">
        <pc:chgData name="Sven Van de Velde" userId="00b08bc3e1e83696" providerId="LiveId" clId="{AA643E6C-BAC5-457B-A516-25B37F7C0D3D}" dt="2023-01-08T11:04:21.397" v="25"/>
        <pc:sldMkLst>
          <pc:docMk/>
          <pc:sldMk cId="4148698452" sldId="277"/>
        </pc:sldMkLst>
      </pc:sldChg>
      <pc:sldChg chg="addSp modSp mod modTransition modAnim">
        <pc:chgData name="Sven Van de Velde" userId="00b08bc3e1e83696" providerId="LiveId" clId="{AA643E6C-BAC5-457B-A516-25B37F7C0D3D}" dt="2023-01-08T12:33:32.164" v="2970" actId="20577"/>
        <pc:sldMkLst>
          <pc:docMk/>
          <pc:sldMk cId="3735049606" sldId="278"/>
        </pc:sldMkLst>
        <pc:spChg chg="mod ord">
          <ac:chgData name="Sven Van de Velde" userId="00b08bc3e1e83696" providerId="LiveId" clId="{AA643E6C-BAC5-457B-A516-25B37F7C0D3D}" dt="2023-01-08T12:27:25.193" v="2927" actId="14100"/>
          <ac:spMkLst>
            <pc:docMk/>
            <pc:sldMk cId="3735049606" sldId="278"/>
            <ac:spMk id="2" creationId="{815BA04A-BBEF-13B4-AB95-84D15BA224F9}"/>
          </ac:spMkLst>
        </pc:spChg>
        <pc:spChg chg="mod">
          <ac:chgData name="Sven Van de Velde" userId="00b08bc3e1e83696" providerId="LiveId" clId="{AA643E6C-BAC5-457B-A516-25B37F7C0D3D}" dt="2023-01-08T12:33:32.164" v="2970" actId="20577"/>
          <ac:spMkLst>
            <pc:docMk/>
            <pc:sldMk cId="3735049606" sldId="278"/>
            <ac:spMk id="3" creationId="{C2AD4BC1-78C3-1C31-36BD-B8D765C89207}"/>
          </ac:spMkLst>
        </pc:spChg>
        <pc:spChg chg="add mod">
          <ac:chgData name="Sven Van de Velde" userId="00b08bc3e1e83696" providerId="LiveId" clId="{AA643E6C-BAC5-457B-A516-25B37F7C0D3D}" dt="2023-01-08T12:28:54.059" v="2928" actId="1076"/>
          <ac:spMkLst>
            <pc:docMk/>
            <pc:sldMk cId="3735049606" sldId="278"/>
            <ac:spMk id="4" creationId="{3122F490-C2BC-5373-088D-B14E838C8603}"/>
          </ac:spMkLst>
        </pc:spChg>
        <pc:picChg chg="add mod">
          <ac:chgData name="Sven Van de Velde" userId="00b08bc3e1e83696" providerId="LiveId" clId="{AA643E6C-BAC5-457B-A516-25B37F7C0D3D}" dt="2023-01-08T12:22:20.402" v="2393" actId="108"/>
          <ac:picMkLst>
            <pc:docMk/>
            <pc:sldMk cId="3735049606" sldId="278"/>
            <ac:picMk id="3074" creationId="{9D281390-EFEE-95DA-F167-3DD16078D571}"/>
          </ac:picMkLst>
        </pc:picChg>
        <pc:picChg chg="mod">
          <ac:chgData name="Sven Van de Velde" userId="00b08bc3e1e83696" providerId="LiveId" clId="{AA643E6C-BAC5-457B-A516-25B37F7C0D3D}" dt="2023-01-08T12:22:15.950" v="2392" actId="108"/>
          <ac:picMkLst>
            <pc:docMk/>
            <pc:sldMk cId="3735049606" sldId="278"/>
            <ac:picMk id="6146" creationId="{A809586A-6E27-44EB-072B-8D068A009019}"/>
          </ac:picMkLst>
        </pc:picChg>
      </pc:sldChg>
      <pc:sldChg chg="addSp delSp modSp mod modTransition modAnim">
        <pc:chgData name="Sven Van de Velde" userId="00b08bc3e1e83696" providerId="LiveId" clId="{AA643E6C-BAC5-457B-A516-25B37F7C0D3D}" dt="2023-01-08T13:02:23.802" v="4114"/>
        <pc:sldMkLst>
          <pc:docMk/>
          <pc:sldMk cId="4115854679" sldId="279"/>
        </pc:sldMkLst>
        <pc:spChg chg="mod ord">
          <ac:chgData name="Sven Van de Velde" userId="00b08bc3e1e83696" providerId="LiveId" clId="{AA643E6C-BAC5-457B-A516-25B37F7C0D3D}" dt="2023-01-08T12:06:20.990" v="1518" actId="14100"/>
          <ac:spMkLst>
            <pc:docMk/>
            <pc:sldMk cId="4115854679" sldId="279"/>
            <ac:spMk id="2" creationId="{2BA53FCE-8A4B-6480-86FA-DA3E7D2FBE58}"/>
          </ac:spMkLst>
        </pc:spChg>
        <pc:spChg chg="mod ord">
          <ac:chgData name="Sven Van de Velde" userId="00b08bc3e1e83696" providerId="LiveId" clId="{AA643E6C-BAC5-457B-A516-25B37F7C0D3D}" dt="2023-01-08T12:02:29.936" v="1486" actId="1076"/>
          <ac:spMkLst>
            <pc:docMk/>
            <pc:sldMk cId="4115854679" sldId="279"/>
            <ac:spMk id="4" creationId="{ADB72E41-4F59-D688-B430-2BA52940D239}"/>
          </ac:spMkLst>
        </pc:spChg>
        <pc:spChg chg="add mod">
          <ac:chgData name="Sven Van de Velde" userId="00b08bc3e1e83696" providerId="LiveId" clId="{AA643E6C-BAC5-457B-A516-25B37F7C0D3D}" dt="2023-01-08T12:03:29.222" v="1495" actId="1076"/>
          <ac:spMkLst>
            <pc:docMk/>
            <pc:sldMk cId="4115854679" sldId="279"/>
            <ac:spMk id="5" creationId="{B7439FE6-7D5F-55D9-9969-2D3AE1CF256E}"/>
          </ac:spMkLst>
        </pc:spChg>
        <pc:spChg chg="add mod">
          <ac:chgData name="Sven Van de Velde" userId="00b08bc3e1e83696" providerId="LiveId" clId="{AA643E6C-BAC5-457B-A516-25B37F7C0D3D}" dt="2023-01-08T12:34:21.901" v="2972" actId="20577"/>
          <ac:spMkLst>
            <pc:docMk/>
            <pc:sldMk cId="4115854679" sldId="279"/>
            <ac:spMk id="6" creationId="{A1ABEB6E-2A6E-6157-D7AB-CF22308A20EB}"/>
          </ac:spMkLst>
        </pc:spChg>
        <pc:picChg chg="add mod">
          <ac:chgData name="Sven Van de Velde" userId="00b08bc3e1e83696" providerId="LiveId" clId="{AA643E6C-BAC5-457B-A516-25B37F7C0D3D}" dt="2023-01-08T12:07:33.526" v="1525" actId="1076"/>
          <ac:picMkLst>
            <pc:docMk/>
            <pc:sldMk cId="4115854679" sldId="279"/>
            <ac:picMk id="2050" creationId="{D239FC8F-F84D-1BE9-432B-97E10876D825}"/>
          </ac:picMkLst>
        </pc:picChg>
        <pc:picChg chg="add mod">
          <ac:chgData name="Sven Van de Velde" userId="00b08bc3e1e83696" providerId="LiveId" clId="{AA643E6C-BAC5-457B-A516-25B37F7C0D3D}" dt="2023-01-08T13:02:23.802" v="4114"/>
          <ac:picMkLst>
            <pc:docMk/>
            <pc:sldMk cId="4115854679" sldId="279"/>
            <ac:picMk id="2052" creationId="{C3BC31F8-FA89-385E-BEED-9B979B93EBD8}"/>
          </ac:picMkLst>
        </pc:picChg>
        <pc:picChg chg="add mod">
          <ac:chgData name="Sven Van de Velde" userId="00b08bc3e1e83696" providerId="LiveId" clId="{AA643E6C-BAC5-457B-A516-25B37F7C0D3D}" dt="2023-01-08T12:06:11.352" v="1514" actId="108"/>
          <ac:picMkLst>
            <pc:docMk/>
            <pc:sldMk cId="4115854679" sldId="279"/>
            <ac:picMk id="2054" creationId="{1BC7F464-08F7-3940-4C40-E1E6745BA78C}"/>
          </ac:picMkLst>
        </pc:picChg>
        <pc:picChg chg="mod">
          <ac:chgData name="Sven Van de Velde" userId="00b08bc3e1e83696" providerId="LiveId" clId="{AA643E6C-BAC5-457B-A516-25B37F7C0D3D}" dt="2023-01-08T12:03:35.231" v="1497" actId="108"/>
          <ac:picMkLst>
            <pc:docMk/>
            <pc:sldMk cId="4115854679" sldId="279"/>
            <ac:picMk id="7170" creationId="{C8C7E084-9CB7-0141-7018-47EEB34031D4}"/>
          </ac:picMkLst>
        </pc:picChg>
        <pc:picChg chg="mod">
          <ac:chgData name="Sven Van de Velde" userId="00b08bc3e1e83696" providerId="LiveId" clId="{AA643E6C-BAC5-457B-A516-25B37F7C0D3D}" dt="2023-01-08T13:02:23.802" v="4114"/>
          <ac:picMkLst>
            <pc:docMk/>
            <pc:sldMk cId="4115854679" sldId="279"/>
            <ac:picMk id="7172" creationId="{5EF45258-B6DE-125E-90C7-3906D3152C5F}"/>
          </ac:picMkLst>
        </pc:picChg>
        <pc:picChg chg="del">
          <ac:chgData name="Sven Van de Velde" userId="00b08bc3e1e83696" providerId="LiveId" clId="{AA643E6C-BAC5-457B-A516-25B37F7C0D3D}" dt="2023-01-08T11:58:49.148" v="1430" actId="478"/>
          <ac:picMkLst>
            <pc:docMk/>
            <pc:sldMk cId="4115854679" sldId="279"/>
            <ac:picMk id="7174" creationId="{DC53D18B-F71C-FBCB-B404-34E7C873848D}"/>
          </ac:picMkLst>
        </pc:picChg>
        <pc:picChg chg="del mod">
          <ac:chgData name="Sven Van de Velde" userId="00b08bc3e1e83696" providerId="LiveId" clId="{AA643E6C-BAC5-457B-A516-25B37F7C0D3D}" dt="2023-01-08T11:57:11.509" v="1424" actId="478"/>
          <ac:picMkLst>
            <pc:docMk/>
            <pc:sldMk cId="4115854679" sldId="279"/>
            <ac:picMk id="7176" creationId="{2BD9767A-CEFA-4352-9732-25D0AE25F30D}"/>
          </ac:picMkLst>
        </pc:picChg>
      </pc:sldChg>
      <pc:sldChg chg="addSp delSp modSp mod modTransition modAnim">
        <pc:chgData name="Sven Van de Velde" userId="00b08bc3e1e83696" providerId="LiveId" clId="{AA643E6C-BAC5-457B-A516-25B37F7C0D3D}" dt="2023-01-08T12:43:45.077" v="3314" actId="1076"/>
        <pc:sldMkLst>
          <pc:docMk/>
          <pc:sldMk cId="711409152" sldId="280"/>
        </pc:sldMkLst>
        <pc:spChg chg="mod">
          <ac:chgData name="Sven Van de Velde" userId="00b08bc3e1e83696" providerId="LiveId" clId="{AA643E6C-BAC5-457B-A516-25B37F7C0D3D}" dt="2023-01-08T12:42:12.033" v="3043" actId="14100"/>
          <ac:spMkLst>
            <pc:docMk/>
            <pc:sldMk cId="711409152" sldId="280"/>
            <ac:spMk id="2" creationId="{3C8E1676-02D8-B18A-E470-DA8FD8347845}"/>
          </ac:spMkLst>
        </pc:spChg>
        <pc:spChg chg="add del mod">
          <ac:chgData name="Sven Van de Velde" userId="00b08bc3e1e83696" providerId="LiveId" clId="{AA643E6C-BAC5-457B-A516-25B37F7C0D3D}" dt="2023-01-08T12:37:46.566" v="3006" actId="478"/>
          <ac:spMkLst>
            <pc:docMk/>
            <pc:sldMk cId="711409152" sldId="280"/>
            <ac:spMk id="3" creationId="{D44BBF58-F002-D117-6122-D52348F05D9D}"/>
          </ac:spMkLst>
        </pc:spChg>
        <pc:spChg chg="mod">
          <ac:chgData name="Sven Van de Velde" userId="00b08bc3e1e83696" providerId="LiveId" clId="{AA643E6C-BAC5-457B-A516-25B37F7C0D3D}" dt="2023-01-08T12:36:45.113" v="2990" actId="1076"/>
          <ac:spMkLst>
            <pc:docMk/>
            <pc:sldMk cId="711409152" sldId="280"/>
            <ac:spMk id="4" creationId="{CFC0E3B0-E028-C0F6-CC26-98CAE08943EE}"/>
          </ac:spMkLst>
        </pc:spChg>
        <pc:spChg chg="add del mod">
          <ac:chgData name="Sven Van de Velde" userId="00b08bc3e1e83696" providerId="LiveId" clId="{AA643E6C-BAC5-457B-A516-25B37F7C0D3D}" dt="2023-01-08T12:41:53.101" v="3039" actId="478"/>
          <ac:spMkLst>
            <pc:docMk/>
            <pc:sldMk cId="711409152" sldId="280"/>
            <ac:spMk id="5" creationId="{EBFAC010-2EEE-5525-54E3-782BAC6B58A5}"/>
          </ac:spMkLst>
        </pc:spChg>
        <pc:spChg chg="add mod">
          <ac:chgData name="Sven Van de Velde" userId="00b08bc3e1e83696" providerId="LiveId" clId="{AA643E6C-BAC5-457B-A516-25B37F7C0D3D}" dt="2023-01-08T12:43:34.239" v="3313" actId="14100"/>
          <ac:spMkLst>
            <pc:docMk/>
            <pc:sldMk cId="711409152" sldId="280"/>
            <ac:spMk id="6" creationId="{164C0634-4741-F101-894C-98815F87B98A}"/>
          </ac:spMkLst>
        </pc:spChg>
        <pc:picChg chg="mod">
          <ac:chgData name="Sven Van de Velde" userId="00b08bc3e1e83696" providerId="LiveId" clId="{AA643E6C-BAC5-457B-A516-25B37F7C0D3D}" dt="2023-01-08T12:41:39.306" v="3038"/>
          <ac:picMkLst>
            <pc:docMk/>
            <pc:sldMk cId="711409152" sldId="280"/>
            <ac:picMk id="8194" creationId="{3DBF06BE-F47C-4357-90F7-82A0913C9343}"/>
          </ac:picMkLst>
        </pc:picChg>
        <pc:picChg chg="mod">
          <ac:chgData name="Sven Van de Velde" userId="00b08bc3e1e83696" providerId="LiveId" clId="{AA643E6C-BAC5-457B-A516-25B37F7C0D3D}" dt="2023-01-08T12:43:45.077" v="3314" actId="1076"/>
          <ac:picMkLst>
            <pc:docMk/>
            <pc:sldMk cId="711409152" sldId="280"/>
            <ac:picMk id="8196" creationId="{10E809D4-E54A-B074-4093-E7D95BB0984A}"/>
          </ac:picMkLst>
        </pc:picChg>
      </pc:sldChg>
      <pc:sldChg chg="modSp modTransition">
        <pc:chgData name="Sven Van de Velde" userId="00b08bc3e1e83696" providerId="LiveId" clId="{AA643E6C-BAC5-457B-A516-25B37F7C0D3D}" dt="2023-01-08T12:41:01.564" v="3037"/>
        <pc:sldMkLst>
          <pc:docMk/>
          <pc:sldMk cId="706231973" sldId="281"/>
        </pc:sldMkLst>
        <pc:picChg chg="mod">
          <ac:chgData name="Sven Van de Velde" userId="00b08bc3e1e83696" providerId="LiveId" clId="{AA643E6C-BAC5-457B-A516-25B37F7C0D3D}" dt="2023-01-08T12:41:01.564" v="3037"/>
          <ac:picMkLst>
            <pc:docMk/>
            <pc:sldMk cId="706231973" sldId="281"/>
            <ac:picMk id="5" creationId="{B75D72B6-2FEA-315D-4D53-172639F2F165}"/>
          </ac:picMkLst>
        </pc:picChg>
      </pc:sldChg>
      <pc:sldChg chg="modSp modTransition">
        <pc:chgData name="Sven Van de Velde" userId="00b08bc3e1e83696" providerId="LiveId" clId="{AA643E6C-BAC5-457B-A516-25B37F7C0D3D}" dt="2023-01-08T13:02:33.549" v="4115"/>
        <pc:sldMkLst>
          <pc:docMk/>
          <pc:sldMk cId="1160777227" sldId="282"/>
        </pc:sldMkLst>
        <pc:picChg chg="mod">
          <ac:chgData name="Sven Van de Velde" userId="00b08bc3e1e83696" providerId="LiveId" clId="{AA643E6C-BAC5-457B-A516-25B37F7C0D3D}" dt="2023-01-08T13:02:33.549" v="4115"/>
          <ac:picMkLst>
            <pc:docMk/>
            <pc:sldMk cId="1160777227" sldId="282"/>
            <ac:picMk id="7172" creationId="{5EF45258-B6DE-125E-90C7-3906D3152C5F}"/>
          </ac:picMkLst>
        </pc:picChg>
      </pc:sldChg>
      <pc:sldChg chg="addSp modSp mod modTransition">
        <pc:chgData name="Sven Van de Velde" userId="00b08bc3e1e83696" providerId="LiveId" clId="{AA643E6C-BAC5-457B-A516-25B37F7C0D3D}" dt="2023-01-08T12:55:38.578" v="4075" actId="108"/>
        <pc:sldMkLst>
          <pc:docMk/>
          <pc:sldMk cId="509951033" sldId="283"/>
        </pc:sldMkLst>
        <pc:spChg chg="add mod">
          <ac:chgData name="Sven Van de Velde" userId="00b08bc3e1e83696" providerId="LiveId" clId="{AA643E6C-BAC5-457B-A516-25B37F7C0D3D}" dt="2023-01-08T12:55:38.578" v="4075" actId="108"/>
          <ac:spMkLst>
            <pc:docMk/>
            <pc:sldMk cId="509951033" sldId="283"/>
            <ac:spMk id="2" creationId="{93003911-DE1B-7247-A48F-74396255A719}"/>
          </ac:spMkLst>
        </pc:spChg>
      </pc:sldChg>
      <pc:sldChg chg="modSp mod modTransition modAnim">
        <pc:chgData name="Sven Van de Velde" userId="00b08bc3e1e83696" providerId="LiveId" clId="{AA643E6C-BAC5-457B-A516-25B37F7C0D3D}" dt="2023-01-08T12:58:53.153" v="4101"/>
        <pc:sldMkLst>
          <pc:docMk/>
          <pc:sldMk cId="4115937286" sldId="284"/>
        </pc:sldMkLst>
        <pc:spChg chg="mod">
          <ac:chgData name="Sven Van de Velde" userId="00b08bc3e1e83696" providerId="LiveId" clId="{AA643E6C-BAC5-457B-A516-25B37F7C0D3D}" dt="2023-01-08T12:48:39.724" v="3454" actId="1076"/>
          <ac:spMkLst>
            <pc:docMk/>
            <pc:sldMk cId="4115937286" sldId="284"/>
            <ac:spMk id="6" creationId="{2221B80E-75B6-9F72-8024-D3AFDC345BE5}"/>
          </ac:spMkLst>
        </pc:spChg>
      </pc:sldChg>
      <pc:sldChg chg="modTransition">
        <pc:chgData name="Sven Van de Velde" userId="00b08bc3e1e83696" providerId="LiveId" clId="{AA643E6C-BAC5-457B-A516-25B37F7C0D3D}" dt="2023-01-08T11:02:33.523" v="18"/>
        <pc:sldMkLst>
          <pc:docMk/>
          <pc:sldMk cId="1509057750" sldId="285"/>
        </pc:sldMkLst>
      </pc:sldChg>
      <pc:sldChg chg="modSp mod modTransition">
        <pc:chgData name="Sven Van de Velde" userId="00b08bc3e1e83696" providerId="LiveId" clId="{AA643E6C-BAC5-457B-A516-25B37F7C0D3D}" dt="2023-01-08T12:55:43.303" v="4076" actId="108"/>
        <pc:sldMkLst>
          <pc:docMk/>
          <pc:sldMk cId="3301967808" sldId="286"/>
        </pc:sldMkLst>
        <pc:spChg chg="mod">
          <ac:chgData name="Sven Van de Velde" userId="00b08bc3e1e83696" providerId="LiveId" clId="{AA643E6C-BAC5-457B-A516-25B37F7C0D3D}" dt="2023-01-08T12:55:43.303" v="4076" actId="108"/>
          <ac:spMkLst>
            <pc:docMk/>
            <pc:sldMk cId="3301967808" sldId="286"/>
            <ac:spMk id="7" creationId="{EF4A10AB-7FE4-AAF4-999A-1DC106980414}"/>
          </ac:spMkLst>
        </pc:spChg>
      </pc:sldChg>
      <pc:sldChg chg="addSp delSp modSp modTransition">
        <pc:chgData name="Sven Van de Velde" userId="00b08bc3e1e83696" providerId="LiveId" clId="{AA643E6C-BAC5-457B-A516-25B37F7C0D3D}" dt="2023-01-08T12:53:24.597" v="4066"/>
        <pc:sldMkLst>
          <pc:docMk/>
          <pc:sldMk cId="1531124762" sldId="287"/>
        </pc:sldMkLst>
        <pc:cxnChg chg="add del mod">
          <ac:chgData name="Sven Van de Velde" userId="00b08bc3e1e83696" providerId="LiveId" clId="{AA643E6C-BAC5-457B-A516-25B37F7C0D3D}" dt="2023-01-08T12:53:24.597" v="4066"/>
          <ac:cxnSpMkLst>
            <pc:docMk/>
            <pc:sldMk cId="1531124762" sldId="287"/>
            <ac:cxnSpMk id="2" creationId="{B8BCDF02-BF9A-D23A-427C-BD17E7447296}"/>
          </ac:cxnSpMkLst>
        </pc:cxnChg>
      </pc:sldChg>
      <pc:sldChg chg="modTransition modAnim">
        <pc:chgData name="Sven Van de Velde" userId="00b08bc3e1e83696" providerId="LiveId" clId="{AA643E6C-BAC5-457B-A516-25B37F7C0D3D}" dt="2023-01-08T12:59:24.697" v="4103"/>
        <pc:sldMkLst>
          <pc:docMk/>
          <pc:sldMk cId="3709024791" sldId="288"/>
        </pc:sldMkLst>
      </pc:sldChg>
      <pc:sldChg chg="modTransition modAnim">
        <pc:chgData name="Sven Van de Velde" userId="00b08bc3e1e83696" providerId="LiveId" clId="{AA643E6C-BAC5-457B-A516-25B37F7C0D3D}" dt="2023-01-08T13:00:05.104" v="4109"/>
        <pc:sldMkLst>
          <pc:docMk/>
          <pc:sldMk cId="4042405791" sldId="289"/>
        </pc:sldMkLst>
      </pc:sldChg>
      <pc:sldChg chg="modSp mod modTransition modAnim">
        <pc:chgData name="Sven Van de Velde" userId="00b08bc3e1e83696" providerId="LiveId" clId="{AA643E6C-BAC5-457B-A516-25B37F7C0D3D}" dt="2023-01-08T13:00:22.215" v="4111"/>
        <pc:sldMkLst>
          <pc:docMk/>
          <pc:sldMk cId="2892713763" sldId="290"/>
        </pc:sldMkLst>
        <pc:spChg chg="mod">
          <ac:chgData name="Sven Van de Velde" userId="00b08bc3e1e83696" providerId="LiveId" clId="{AA643E6C-BAC5-457B-A516-25B37F7C0D3D}" dt="2023-01-08T12:56:13.558" v="4079" actId="14100"/>
          <ac:spMkLst>
            <pc:docMk/>
            <pc:sldMk cId="2892713763" sldId="290"/>
            <ac:spMk id="5" creationId="{AE2439F7-CE05-2847-23FC-A32DAC8F5543}"/>
          </ac:spMkLst>
        </pc:spChg>
      </pc:sldChg>
      <pc:sldChg chg="modSp mod modTransition modAnim">
        <pc:chgData name="Sven Van de Velde" userId="00b08bc3e1e83696" providerId="LiveId" clId="{AA643E6C-BAC5-457B-A516-25B37F7C0D3D}" dt="2023-01-08T13:00:15.840" v="4110"/>
        <pc:sldMkLst>
          <pc:docMk/>
          <pc:sldMk cId="3761309137" sldId="291"/>
        </pc:sldMkLst>
        <pc:spChg chg="mod">
          <ac:chgData name="Sven Van de Velde" userId="00b08bc3e1e83696" providerId="LiveId" clId="{AA643E6C-BAC5-457B-A516-25B37F7C0D3D}" dt="2023-01-08T12:56:36.008" v="4084" actId="1076"/>
          <ac:spMkLst>
            <pc:docMk/>
            <pc:sldMk cId="3761309137" sldId="291"/>
            <ac:spMk id="5" creationId="{3233A6B2-0928-263E-57D6-2ECF38E070BE}"/>
          </ac:spMkLst>
        </pc:spChg>
        <pc:picChg chg="mod">
          <ac:chgData name="Sven Van de Velde" userId="00b08bc3e1e83696" providerId="LiveId" clId="{AA643E6C-BAC5-457B-A516-25B37F7C0D3D}" dt="2023-01-08T12:56:27.692" v="4081" actId="108"/>
          <ac:picMkLst>
            <pc:docMk/>
            <pc:sldMk cId="3761309137" sldId="291"/>
            <ac:picMk id="7" creationId="{480460E2-C4EA-D510-8B0F-4DD0FCDE8102}"/>
          </ac:picMkLst>
        </pc:picChg>
      </pc:sldChg>
      <pc:sldChg chg="modTransition">
        <pc:chgData name="Sven Van de Velde" userId="00b08bc3e1e83696" providerId="LiveId" clId="{AA643E6C-BAC5-457B-A516-25B37F7C0D3D}" dt="2023-01-08T11:02:33.523" v="18"/>
        <pc:sldMkLst>
          <pc:docMk/>
          <pc:sldMk cId="2694642445" sldId="292"/>
        </pc:sldMkLst>
      </pc:sldChg>
      <pc:sldChg chg="modTransition">
        <pc:chgData name="Sven Van de Velde" userId="00b08bc3e1e83696" providerId="LiveId" clId="{AA643E6C-BAC5-457B-A516-25B37F7C0D3D}" dt="2023-01-08T11:02:33.523" v="18"/>
        <pc:sldMkLst>
          <pc:docMk/>
          <pc:sldMk cId="2725842886" sldId="293"/>
        </pc:sldMkLst>
      </pc:sldChg>
      <pc:sldChg chg="modTransition">
        <pc:chgData name="Sven Van de Velde" userId="00b08bc3e1e83696" providerId="LiveId" clId="{AA643E6C-BAC5-457B-A516-25B37F7C0D3D}" dt="2023-01-08T11:02:33.523" v="18"/>
        <pc:sldMkLst>
          <pc:docMk/>
          <pc:sldMk cId="2190130193" sldId="295"/>
        </pc:sldMkLst>
      </pc:sldChg>
      <pc:sldChg chg="del modTransition">
        <pc:chgData name="Sven Van de Velde" userId="00b08bc3e1e83696" providerId="LiveId" clId="{AA643E6C-BAC5-457B-A516-25B37F7C0D3D}" dt="2023-01-11T17:18:55.668" v="4120" actId="2696"/>
        <pc:sldMkLst>
          <pc:docMk/>
          <pc:sldMk cId="3114016152" sldId="296"/>
        </pc:sldMkLst>
      </pc:sldChg>
      <pc:sldChg chg="modTransition">
        <pc:chgData name="Sven Van de Velde" userId="00b08bc3e1e83696" providerId="LiveId" clId="{AA643E6C-BAC5-457B-A516-25B37F7C0D3D}" dt="2023-01-08T11:02:33.523" v="18"/>
        <pc:sldMkLst>
          <pc:docMk/>
          <pc:sldMk cId="344146925" sldId="297"/>
        </pc:sldMkLst>
      </pc:sldChg>
      <pc:sldChg chg="modTransition">
        <pc:chgData name="Sven Van de Velde" userId="00b08bc3e1e83696" providerId="LiveId" clId="{AA643E6C-BAC5-457B-A516-25B37F7C0D3D}" dt="2023-01-08T11:02:33.523" v="18"/>
        <pc:sldMkLst>
          <pc:docMk/>
          <pc:sldMk cId="2293759913" sldId="298"/>
        </pc:sldMkLst>
      </pc:sldChg>
      <pc:sldChg chg="modTransition">
        <pc:chgData name="Sven Van de Velde" userId="00b08bc3e1e83696" providerId="LiveId" clId="{AA643E6C-BAC5-457B-A516-25B37F7C0D3D}" dt="2023-01-08T11:02:33.523" v="18"/>
        <pc:sldMkLst>
          <pc:docMk/>
          <pc:sldMk cId="692600513" sldId="299"/>
        </pc:sldMkLst>
      </pc:sldChg>
      <pc:sldChg chg="modTransition">
        <pc:chgData name="Sven Van de Velde" userId="00b08bc3e1e83696" providerId="LiveId" clId="{AA643E6C-BAC5-457B-A516-25B37F7C0D3D}" dt="2023-01-08T11:02:33.523" v="18"/>
        <pc:sldMkLst>
          <pc:docMk/>
          <pc:sldMk cId="3709458644" sldId="300"/>
        </pc:sldMkLst>
      </pc:sldChg>
      <pc:sldChg chg="modTransition">
        <pc:chgData name="Sven Van de Velde" userId="00b08bc3e1e83696" providerId="LiveId" clId="{AA643E6C-BAC5-457B-A516-25B37F7C0D3D}" dt="2023-01-08T11:02:33.523" v="18"/>
        <pc:sldMkLst>
          <pc:docMk/>
          <pc:sldMk cId="1050623229" sldId="301"/>
        </pc:sldMkLst>
      </pc:sldChg>
      <pc:sldChg chg="modTransition">
        <pc:chgData name="Sven Van de Velde" userId="00b08bc3e1e83696" providerId="LiveId" clId="{AA643E6C-BAC5-457B-A516-25B37F7C0D3D}" dt="2023-01-08T11:02:33.523" v="18"/>
        <pc:sldMkLst>
          <pc:docMk/>
          <pc:sldMk cId="4224974423" sldId="302"/>
        </pc:sldMkLst>
      </pc:sldChg>
      <pc:sldChg chg="modTransition">
        <pc:chgData name="Sven Van de Velde" userId="00b08bc3e1e83696" providerId="LiveId" clId="{AA643E6C-BAC5-457B-A516-25B37F7C0D3D}" dt="2023-01-08T11:02:33.523" v="18"/>
        <pc:sldMkLst>
          <pc:docMk/>
          <pc:sldMk cId="1577221242" sldId="303"/>
        </pc:sldMkLst>
      </pc:sldChg>
      <pc:sldChg chg="modTransition">
        <pc:chgData name="Sven Van de Velde" userId="00b08bc3e1e83696" providerId="LiveId" clId="{AA643E6C-BAC5-457B-A516-25B37F7C0D3D}" dt="2023-01-08T11:02:33.523" v="18"/>
        <pc:sldMkLst>
          <pc:docMk/>
          <pc:sldMk cId="937863487" sldId="304"/>
        </pc:sldMkLst>
      </pc:sldChg>
      <pc:sldChg chg="modTransition">
        <pc:chgData name="Sven Van de Velde" userId="00b08bc3e1e83696" providerId="LiveId" clId="{AA643E6C-BAC5-457B-A516-25B37F7C0D3D}" dt="2023-01-08T11:02:33.523" v="18"/>
        <pc:sldMkLst>
          <pc:docMk/>
          <pc:sldMk cId="2833957374" sldId="305"/>
        </pc:sldMkLst>
      </pc:sldChg>
      <pc:sldChg chg="modTransition">
        <pc:chgData name="Sven Van de Velde" userId="00b08bc3e1e83696" providerId="LiveId" clId="{AA643E6C-BAC5-457B-A516-25B37F7C0D3D}" dt="2023-01-08T11:02:33.523" v="18"/>
        <pc:sldMkLst>
          <pc:docMk/>
          <pc:sldMk cId="3197425873" sldId="306"/>
        </pc:sldMkLst>
      </pc:sldChg>
      <pc:sldChg chg="modSp mod modTransition modAnim">
        <pc:chgData name="Sven Van de Velde" userId="00b08bc3e1e83696" providerId="LiveId" clId="{AA643E6C-BAC5-457B-A516-25B37F7C0D3D}" dt="2023-01-08T13:00:32.564" v="4113"/>
        <pc:sldMkLst>
          <pc:docMk/>
          <pc:sldMk cId="3758071391" sldId="307"/>
        </pc:sldMkLst>
        <pc:spChg chg="mod">
          <ac:chgData name="Sven Van de Velde" userId="00b08bc3e1e83696" providerId="LiveId" clId="{AA643E6C-BAC5-457B-A516-25B37F7C0D3D}" dt="2023-01-08T12:57:27.010" v="4097" actId="20577"/>
          <ac:spMkLst>
            <pc:docMk/>
            <pc:sldMk cId="3758071391" sldId="307"/>
            <ac:spMk id="7" creationId="{7FDB5E4A-58EA-CF5F-9D3E-9680F6E36EBB}"/>
          </ac:spMkLst>
        </pc:spChg>
        <pc:picChg chg="mod">
          <ac:chgData name="Sven Van de Velde" userId="00b08bc3e1e83696" providerId="LiveId" clId="{AA643E6C-BAC5-457B-A516-25B37F7C0D3D}" dt="2023-01-08T12:57:42.116" v="4098"/>
          <ac:picMkLst>
            <pc:docMk/>
            <pc:sldMk cId="3758071391" sldId="307"/>
            <ac:picMk id="5" creationId="{B095C359-AAEE-A6F0-27AC-4E5A6F14ECAF}"/>
          </ac:picMkLst>
        </pc:picChg>
      </pc:sldChg>
      <pc:sldChg chg="modSp mod modTransition modAnim">
        <pc:chgData name="Sven Van de Velde" userId="00b08bc3e1e83696" providerId="LiveId" clId="{AA643E6C-BAC5-457B-A516-25B37F7C0D3D}" dt="2023-01-08T11:02:33.523" v="18"/>
        <pc:sldMkLst>
          <pc:docMk/>
          <pc:sldMk cId="228293620" sldId="308"/>
        </pc:sldMkLst>
        <pc:picChg chg="mod">
          <ac:chgData name="Sven Van de Velde" userId="00b08bc3e1e83696" providerId="LiveId" clId="{AA643E6C-BAC5-457B-A516-25B37F7C0D3D}" dt="2023-01-08T11:01:50.278" v="13" actId="14100"/>
          <ac:picMkLst>
            <pc:docMk/>
            <pc:sldMk cId="228293620" sldId="308"/>
            <ac:picMk id="6" creationId="{4E139E19-CE39-279E-800A-220F8896FC8E}"/>
          </ac:picMkLst>
        </pc:picChg>
      </pc:sldChg>
      <pc:sldChg chg="modTransition">
        <pc:chgData name="Sven Van de Velde" userId="00b08bc3e1e83696" providerId="LiveId" clId="{AA643E6C-BAC5-457B-A516-25B37F7C0D3D}" dt="2023-01-08T11:02:33.523" v="18"/>
        <pc:sldMkLst>
          <pc:docMk/>
          <pc:sldMk cId="2224678083" sldId="309"/>
        </pc:sldMkLst>
      </pc:sldChg>
      <pc:sldChg chg="addSp delSp modSp new mod modTransition modClrScheme delAnim modAnim chgLayout">
        <pc:chgData name="Sven Van de Velde" userId="00b08bc3e1e83696" providerId="LiveId" clId="{AA643E6C-BAC5-457B-A516-25B37F7C0D3D}" dt="2023-01-08T12:15:04.807" v="1532" actId="14100"/>
        <pc:sldMkLst>
          <pc:docMk/>
          <pc:sldMk cId="94200632" sldId="310"/>
        </pc:sldMkLst>
        <pc:spChg chg="del">
          <ac:chgData name="Sven Van de Velde" userId="00b08bc3e1e83696" providerId="LiveId" clId="{AA643E6C-BAC5-457B-A516-25B37F7C0D3D}" dt="2023-01-08T11:16:24.190" v="43" actId="700"/>
          <ac:spMkLst>
            <pc:docMk/>
            <pc:sldMk cId="94200632" sldId="310"/>
            <ac:spMk id="2" creationId="{F1D8E56B-766E-5C4C-3B31-01090303FD96}"/>
          </ac:spMkLst>
        </pc:spChg>
        <pc:spChg chg="add mod ord">
          <ac:chgData name="Sven Van de Velde" userId="00b08bc3e1e83696" providerId="LiveId" clId="{AA643E6C-BAC5-457B-A516-25B37F7C0D3D}" dt="2023-01-08T12:01:48.383" v="1476" actId="1076"/>
          <ac:spMkLst>
            <pc:docMk/>
            <pc:sldMk cId="94200632" sldId="310"/>
            <ac:spMk id="3" creationId="{7DF34F17-A107-C51E-8F72-5A6D5A0014CF}"/>
          </ac:spMkLst>
        </pc:spChg>
        <pc:spChg chg="add mod">
          <ac:chgData name="Sven Van de Velde" userId="00b08bc3e1e83696" providerId="LiveId" clId="{AA643E6C-BAC5-457B-A516-25B37F7C0D3D}" dt="2023-01-08T11:34:51.640" v="651" actId="1076"/>
          <ac:spMkLst>
            <pc:docMk/>
            <pc:sldMk cId="94200632" sldId="310"/>
            <ac:spMk id="5" creationId="{632593AE-FD4E-E4F8-91B3-A0F1B86FB769}"/>
          </ac:spMkLst>
        </pc:spChg>
        <pc:spChg chg="add mod">
          <ac:chgData name="Sven Van de Velde" userId="00b08bc3e1e83696" providerId="LiveId" clId="{AA643E6C-BAC5-457B-A516-25B37F7C0D3D}" dt="2023-01-08T11:56:01.457" v="1419" actId="14100"/>
          <ac:spMkLst>
            <pc:docMk/>
            <pc:sldMk cId="94200632" sldId="310"/>
            <ac:spMk id="7" creationId="{8F5336C8-CFF3-C4EC-DAFC-3D983BFAE800}"/>
          </ac:spMkLst>
        </pc:spChg>
        <pc:spChg chg="add mod">
          <ac:chgData name="Sven Van de Velde" userId="00b08bc3e1e83696" providerId="LiveId" clId="{AA643E6C-BAC5-457B-A516-25B37F7C0D3D}" dt="2023-01-08T11:55:53.780" v="1418" actId="14100"/>
          <ac:spMkLst>
            <pc:docMk/>
            <pc:sldMk cId="94200632" sldId="310"/>
            <ac:spMk id="9" creationId="{1EB350ED-5ACF-B411-21EF-334E5EF37F48}"/>
          </ac:spMkLst>
        </pc:spChg>
        <pc:spChg chg="add mod">
          <ac:chgData name="Sven Van de Velde" userId="00b08bc3e1e83696" providerId="LiveId" clId="{AA643E6C-BAC5-457B-A516-25B37F7C0D3D}" dt="2023-01-08T11:55:53.780" v="1418" actId="14100"/>
          <ac:spMkLst>
            <pc:docMk/>
            <pc:sldMk cId="94200632" sldId="310"/>
            <ac:spMk id="11" creationId="{11262E1C-3B7E-89E3-3193-9F5AC845DB17}"/>
          </ac:spMkLst>
        </pc:spChg>
        <pc:spChg chg="add mod">
          <ac:chgData name="Sven Van de Velde" userId="00b08bc3e1e83696" providerId="LiveId" clId="{AA643E6C-BAC5-457B-A516-25B37F7C0D3D}" dt="2023-01-08T11:31:54.240" v="347" actId="20577"/>
          <ac:spMkLst>
            <pc:docMk/>
            <pc:sldMk cId="94200632" sldId="310"/>
            <ac:spMk id="12" creationId="{5A17D208-C3FD-CC2C-3816-040D601A3E8A}"/>
          </ac:spMkLst>
        </pc:spChg>
        <pc:spChg chg="add del mod">
          <ac:chgData name="Sven Van de Velde" userId="00b08bc3e1e83696" providerId="LiveId" clId="{AA643E6C-BAC5-457B-A516-25B37F7C0D3D}" dt="2023-01-08T11:32:10.486" v="355" actId="478"/>
          <ac:spMkLst>
            <pc:docMk/>
            <pc:sldMk cId="94200632" sldId="310"/>
            <ac:spMk id="13" creationId="{FA520D82-09C1-2442-968E-1FD31338A52D}"/>
          </ac:spMkLst>
        </pc:spChg>
        <pc:spChg chg="add mod">
          <ac:chgData name="Sven Van de Velde" userId="00b08bc3e1e83696" providerId="LiveId" clId="{AA643E6C-BAC5-457B-A516-25B37F7C0D3D}" dt="2023-01-08T12:15:04.807" v="1532" actId="14100"/>
          <ac:spMkLst>
            <pc:docMk/>
            <pc:sldMk cId="94200632" sldId="310"/>
            <ac:spMk id="14" creationId="{C21145AF-BAD5-8FFA-195B-21942C989E13}"/>
          </ac:spMkLst>
        </pc:spChg>
        <pc:picChg chg="add mod">
          <ac:chgData name="Sven Van de Velde" userId="00b08bc3e1e83696" providerId="LiveId" clId="{AA643E6C-BAC5-457B-A516-25B37F7C0D3D}" dt="2023-01-08T12:01:10.899" v="1469" actId="1076"/>
          <ac:picMkLst>
            <pc:docMk/>
            <pc:sldMk cId="94200632" sldId="310"/>
            <ac:picMk id="4" creationId="{F043E494-FA99-6030-1026-DC31826CDFAA}"/>
          </ac:picMkLst>
        </pc:picChg>
        <pc:picChg chg="add del">
          <ac:chgData name="Sven Van de Velde" userId="00b08bc3e1e83696" providerId="LiveId" clId="{AA643E6C-BAC5-457B-A516-25B37F7C0D3D}" dt="2023-01-08T11:16:30.612" v="45" actId="478"/>
          <ac:picMkLst>
            <pc:docMk/>
            <pc:sldMk cId="94200632" sldId="310"/>
            <ac:picMk id="1026" creationId="{6D819793-7D8A-BE5B-6E96-8DB48651876C}"/>
          </ac:picMkLst>
        </pc:picChg>
        <pc:picChg chg="add mod">
          <ac:chgData name="Sven Van de Velde" userId="00b08bc3e1e83696" providerId="LiveId" clId="{AA643E6C-BAC5-457B-A516-25B37F7C0D3D}" dt="2023-01-08T11:56:23.182" v="1423"/>
          <ac:picMkLst>
            <pc:docMk/>
            <pc:sldMk cId="94200632" sldId="310"/>
            <ac:picMk id="1028" creationId="{7BFD64A9-558E-0AF0-164D-8753F7F5C649}"/>
          </ac:picMkLst>
        </pc:picChg>
        <pc:picChg chg="add mod">
          <ac:chgData name="Sven Van de Velde" userId="00b08bc3e1e83696" providerId="LiveId" clId="{AA643E6C-BAC5-457B-A516-25B37F7C0D3D}" dt="2023-01-08T11:56:15.670" v="1422"/>
          <ac:picMkLst>
            <pc:docMk/>
            <pc:sldMk cId="94200632" sldId="310"/>
            <ac:picMk id="1030" creationId="{42D3D30F-EF60-5B52-1B7A-EBF47FC19242}"/>
          </ac:picMkLst>
        </pc:picChg>
        <pc:picChg chg="add mod">
          <ac:chgData name="Sven Van de Velde" userId="00b08bc3e1e83696" providerId="LiveId" clId="{AA643E6C-BAC5-457B-A516-25B37F7C0D3D}" dt="2023-01-08T11:56:11.322" v="1421"/>
          <ac:picMkLst>
            <pc:docMk/>
            <pc:sldMk cId="94200632" sldId="310"/>
            <ac:picMk id="1032" creationId="{BB649457-D836-5D06-E623-0B37AB49404C}"/>
          </ac:picMkLst>
        </pc:picChg>
        <pc:picChg chg="add mod">
          <ac:chgData name="Sven Van de Velde" userId="00b08bc3e1e83696" providerId="LiveId" clId="{AA643E6C-BAC5-457B-A516-25B37F7C0D3D}" dt="2023-01-08T11:56:11.322" v="1421"/>
          <ac:picMkLst>
            <pc:docMk/>
            <pc:sldMk cId="94200632" sldId="310"/>
            <ac:picMk id="1034" creationId="{F3F65EC6-3EAD-AA89-4435-B54778E5BBE0}"/>
          </ac:picMkLst>
        </pc:picChg>
        <pc:picChg chg="add mod">
          <ac:chgData name="Sven Van de Velde" userId="00b08bc3e1e83696" providerId="LiveId" clId="{AA643E6C-BAC5-457B-A516-25B37F7C0D3D}" dt="2023-01-08T11:56:11.322" v="1421"/>
          <ac:picMkLst>
            <pc:docMk/>
            <pc:sldMk cId="94200632" sldId="310"/>
            <ac:picMk id="1036" creationId="{067946BB-9EA2-C1B3-023A-F972A1C4C30D}"/>
          </ac:picMkLst>
        </pc:picChg>
        <pc:picChg chg="add mod">
          <ac:chgData name="Sven Van de Velde" userId="00b08bc3e1e83696" providerId="LiveId" clId="{AA643E6C-BAC5-457B-A516-25B37F7C0D3D}" dt="2023-01-08T12:01:39.368" v="1474" actId="1076"/>
          <ac:picMkLst>
            <pc:docMk/>
            <pc:sldMk cId="94200632" sldId="310"/>
            <ac:picMk id="1038" creationId="{34895B23-1F40-5F70-95D7-3D178438C19D}"/>
          </ac:picMkLst>
        </pc:picChg>
      </pc:sldChg>
      <pc:sldChg chg="del">
        <pc:chgData name="Sven Van de Velde" userId="00b08bc3e1e83696" providerId="LiveId" clId="{AA643E6C-BAC5-457B-A516-25B37F7C0D3D}" dt="2023-01-08T11:02:26.522" v="16" actId="47"/>
        <pc:sldMkLst>
          <pc:docMk/>
          <pc:sldMk cId="2184304126" sldId="310"/>
        </pc:sldMkLst>
      </pc:sldChg>
      <pc:sldChg chg="addSp delSp modSp add mod modTransition delAnim modAnim">
        <pc:chgData name="Sven Van de Velde" userId="00b08bc3e1e83696" providerId="LiveId" clId="{AA643E6C-BAC5-457B-A516-25B37F7C0D3D}" dt="2023-01-08T12:31:14.200" v="2966"/>
        <pc:sldMkLst>
          <pc:docMk/>
          <pc:sldMk cId="2967097043" sldId="311"/>
        </pc:sldMkLst>
        <pc:spChg chg="del">
          <ac:chgData name="Sven Van de Velde" userId="00b08bc3e1e83696" providerId="LiveId" clId="{AA643E6C-BAC5-457B-A516-25B37F7C0D3D}" dt="2023-01-08T12:29:10.450" v="2930" actId="478"/>
          <ac:spMkLst>
            <pc:docMk/>
            <pc:sldMk cId="2967097043" sldId="311"/>
            <ac:spMk id="2" creationId="{815BA04A-BBEF-13B4-AB95-84D15BA224F9}"/>
          </ac:spMkLst>
        </pc:spChg>
        <pc:spChg chg="del">
          <ac:chgData name="Sven Van de Velde" userId="00b08bc3e1e83696" providerId="LiveId" clId="{AA643E6C-BAC5-457B-A516-25B37F7C0D3D}" dt="2023-01-08T12:29:10.450" v="2930" actId="478"/>
          <ac:spMkLst>
            <pc:docMk/>
            <pc:sldMk cId="2967097043" sldId="311"/>
            <ac:spMk id="3" creationId="{C2AD4BC1-78C3-1C31-36BD-B8D765C89207}"/>
          </ac:spMkLst>
        </pc:spChg>
        <pc:spChg chg="del">
          <ac:chgData name="Sven Van de Velde" userId="00b08bc3e1e83696" providerId="LiveId" clId="{AA643E6C-BAC5-457B-A516-25B37F7C0D3D}" dt="2023-01-08T12:29:10.450" v="2930" actId="478"/>
          <ac:spMkLst>
            <pc:docMk/>
            <pc:sldMk cId="2967097043" sldId="311"/>
            <ac:spMk id="4" creationId="{3122F490-C2BC-5373-088D-B14E838C8603}"/>
          </ac:spMkLst>
        </pc:spChg>
        <pc:spChg chg="add mod">
          <ac:chgData name="Sven Van de Velde" userId="00b08bc3e1e83696" providerId="LiveId" clId="{AA643E6C-BAC5-457B-A516-25B37F7C0D3D}" dt="2023-01-08T12:30:28.727" v="2958" actId="12788"/>
          <ac:spMkLst>
            <pc:docMk/>
            <pc:sldMk cId="2967097043" sldId="311"/>
            <ac:spMk id="6" creationId="{F448E98B-C0CC-7618-30AF-5A5570DF1D81}"/>
          </ac:spMkLst>
        </pc:spChg>
        <pc:picChg chg="add mod">
          <ac:chgData name="Sven Van de Velde" userId="00b08bc3e1e83696" providerId="LiveId" clId="{AA643E6C-BAC5-457B-A516-25B37F7C0D3D}" dt="2023-01-08T12:30:48.269" v="2962" actId="108"/>
          <ac:picMkLst>
            <pc:docMk/>
            <pc:sldMk cId="2967097043" sldId="311"/>
            <ac:picMk id="5" creationId="{C30691FD-BCD8-FD4F-1CAE-573B1B09566D}"/>
          </ac:picMkLst>
        </pc:picChg>
        <pc:picChg chg="del">
          <ac:chgData name="Sven Van de Velde" userId="00b08bc3e1e83696" providerId="LiveId" clId="{AA643E6C-BAC5-457B-A516-25B37F7C0D3D}" dt="2023-01-08T12:29:13.269" v="2931" actId="478"/>
          <ac:picMkLst>
            <pc:docMk/>
            <pc:sldMk cId="2967097043" sldId="311"/>
            <ac:picMk id="3074" creationId="{9D281390-EFEE-95DA-F167-3DD16078D571}"/>
          </ac:picMkLst>
        </pc:picChg>
      </pc:sldChg>
      <pc:sldChg chg="addSp delSp modSp add mod modAnim">
        <pc:chgData name="Sven Van de Velde" userId="00b08bc3e1e83696" providerId="LiveId" clId="{AA643E6C-BAC5-457B-A516-25B37F7C0D3D}" dt="2023-01-08T12:58:30.551" v="4099"/>
        <pc:sldMkLst>
          <pc:docMk/>
          <pc:sldMk cId="2441545357" sldId="312"/>
        </pc:sldMkLst>
        <pc:spChg chg="add mod">
          <ac:chgData name="Sven Van de Velde" userId="00b08bc3e1e83696" providerId="LiveId" clId="{AA643E6C-BAC5-457B-A516-25B37F7C0D3D}" dt="2023-01-08T12:45:07.244" v="3435" actId="1076"/>
          <ac:spMkLst>
            <pc:docMk/>
            <pc:sldMk cId="2441545357" sldId="312"/>
            <ac:spMk id="3" creationId="{9350DC21-41A6-E880-7E56-18A2533647E6}"/>
          </ac:spMkLst>
        </pc:spChg>
        <pc:spChg chg="del">
          <ac:chgData name="Sven Van de Velde" userId="00b08bc3e1e83696" providerId="LiveId" clId="{AA643E6C-BAC5-457B-A516-25B37F7C0D3D}" dt="2023-01-08T12:38:19.444" v="3025" actId="478"/>
          <ac:spMkLst>
            <pc:docMk/>
            <pc:sldMk cId="2441545357" sldId="312"/>
            <ac:spMk id="4" creationId="{CFC0E3B0-E028-C0F6-CC26-98CAE08943EE}"/>
          </ac:spMkLst>
        </pc:spChg>
        <pc:spChg chg="mod">
          <ac:chgData name="Sven Van de Velde" userId="00b08bc3e1e83696" providerId="LiveId" clId="{AA643E6C-BAC5-457B-A516-25B37F7C0D3D}" dt="2023-01-08T12:53:12.731" v="4063" actId="108"/>
          <ac:spMkLst>
            <pc:docMk/>
            <pc:sldMk cId="2441545357" sldId="312"/>
            <ac:spMk id="5" creationId="{EBFAC010-2EEE-5525-54E3-782BAC6B58A5}"/>
          </ac:spMkLst>
        </pc:spChg>
        <pc:picChg chg="add mod">
          <ac:chgData name="Sven Van de Velde" userId="00b08bc3e1e83696" providerId="LiveId" clId="{AA643E6C-BAC5-457B-A516-25B37F7C0D3D}" dt="2023-01-08T12:47:42.978" v="3449"/>
          <ac:picMkLst>
            <pc:docMk/>
            <pc:sldMk cId="2441545357" sldId="312"/>
            <ac:picMk id="10" creationId="{D9147400-3831-BB20-CB30-1913C5F63B93}"/>
          </ac:picMkLst>
        </pc:picChg>
        <pc:picChg chg="add mod">
          <ac:chgData name="Sven Van de Velde" userId="00b08bc3e1e83696" providerId="LiveId" clId="{AA643E6C-BAC5-457B-A516-25B37F7C0D3D}" dt="2023-01-08T12:39:30.889" v="3034" actId="108"/>
          <ac:picMkLst>
            <pc:docMk/>
            <pc:sldMk cId="2441545357" sldId="312"/>
            <ac:picMk id="4098" creationId="{52BFFD68-200A-A34D-C94A-16B84B4CC05A}"/>
          </ac:picMkLst>
        </pc:picChg>
        <pc:picChg chg="mod">
          <ac:chgData name="Sven Van de Velde" userId="00b08bc3e1e83696" providerId="LiveId" clId="{AA643E6C-BAC5-457B-A516-25B37F7C0D3D}" dt="2023-01-08T12:40:44.316" v="3035"/>
          <ac:picMkLst>
            <pc:docMk/>
            <pc:sldMk cId="2441545357" sldId="312"/>
            <ac:picMk id="8194" creationId="{3DBF06BE-F47C-4357-90F7-82A0913C9343}"/>
          </ac:picMkLst>
        </pc:picChg>
        <pc:picChg chg="del mod">
          <ac:chgData name="Sven Van de Velde" userId="00b08bc3e1e83696" providerId="LiveId" clId="{AA643E6C-BAC5-457B-A516-25B37F7C0D3D}" dt="2023-01-08T12:47:42.094" v="3448" actId="478"/>
          <ac:picMkLst>
            <pc:docMk/>
            <pc:sldMk cId="2441545357" sldId="312"/>
            <ac:picMk id="8196" creationId="{10E809D4-E54A-B074-4093-E7D95BB0984A}"/>
          </ac:picMkLst>
        </pc:picChg>
        <pc:cxnChg chg="add mod ord">
          <ac:chgData name="Sven Van de Velde" userId="00b08bc3e1e83696" providerId="LiveId" clId="{AA643E6C-BAC5-457B-A516-25B37F7C0D3D}" dt="2023-01-08T12:53:14.608" v="4064" actId="108"/>
          <ac:cxnSpMkLst>
            <pc:docMk/>
            <pc:sldMk cId="2441545357" sldId="312"/>
            <ac:cxnSpMk id="7" creationId="{16F45F22-8F17-DC22-AC14-F234E2A24FCC}"/>
          </ac:cxnSpMkLst>
        </pc:cxnChg>
      </pc:sldChg>
      <pc:sldChg chg="addSp delSp modSp add mod ord modAnim">
        <pc:chgData name="Sven Van de Velde" userId="00b08bc3e1e83696" providerId="LiveId" clId="{AA643E6C-BAC5-457B-A516-25B37F7C0D3D}" dt="2023-01-08T13:04:45.273" v="4119"/>
        <pc:sldMkLst>
          <pc:docMk/>
          <pc:sldMk cId="2222658025" sldId="313"/>
        </pc:sldMkLst>
        <pc:spChg chg="add mod">
          <ac:chgData name="Sven Van de Velde" userId="00b08bc3e1e83696" providerId="LiveId" clId="{AA643E6C-BAC5-457B-A516-25B37F7C0D3D}" dt="2023-01-08T12:51:46.557" v="3912" actId="20577"/>
          <ac:spMkLst>
            <pc:docMk/>
            <pc:sldMk cId="2222658025" sldId="313"/>
            <ac:spMk id="2" creationId="{3E8B2A55-C2E2-2E6F-9789-F308C034119A}"/>
          </ac:spMkLst>
        </pc:spChg>
        <pc:spChg chg="del">
          <ac:chgData name="Sven Van de Velde" userId="00b08bc3e1e83696" providerId="LiveId" clId="{AA643E6C-BAC5-457B-A516-25B37F7C0D3D}" dt="2023-01-08T12:49:20.429" v="3456" actId="478"/>
          <ac:spMkLst>
            <pc:docMk/>
            <pc:sldMk cId="2222658025" sldId="313"/>
            <ac:spMk id="4" creationId="{693789B2-8C32-CE5E-1A29-E12E2793757D}"/>
          </ac:spMkLst>
        </pc:spChg>
        <pc:spChg chg="add mod">
          <ac:chgData name="Sven Van de Velde" userId="00b08bc3e1e83696" providerId="LiveId" clId="{AA643E6C-BAC5-457B-A516-25B37F7C0D3D}" dt="2023-01-08T12:52:59.833" v="4062" actId="1076"/>
          <ac:spMkLst>
            <pc:docMk/>
            <pc:sldMk cId="2222658025" sldId="313"/>
            <ac:spMk id="5" creationId="{FE31F84C-310C-DDAA-C957-D723A69391D8}"/>
          </ac:spMkLst>
        </pc:spChg>
        <pc:spChg chg="del">
          <ac:chgData name="Sven Van de Velde" userId="00b08bc3e1e83696" providerId="LiveId" clId="{AA643E6C-BAC5-457B-A516-25B37F7C0D3D}" dt="2023-01-08T12:49:20.429" v="3456" actId="478"/>
          <ac:spMkLst>
            <pc:docMk/>
            <pc:sldMk cId="2222658025" sldId="313"/>
            <ac:spMk id="8" creationId="{BFDA5D0F-16BA-8699-5AB0-0AECE29DD15B}"/>
          </ac:spMkLst>
        </pc:spChg>
        <pc:picChg chg="ord">
          <ac:chgData name="Sven Van de Velde" userId="00b08bc3e1e83696" providerId="LiveId" clId="{AA643E6C-BAC5-457B-A516-25B37F7C0D3D}" dt="2023-01-08T12:53:45.035" v="4073" actId="166"/>
          <ac:picMkLst>
            <pc:docMk/>
            <pc:sldMk cId="2222658025" sldId="313"/>
            <ac:picMk id="15" creationId="{A98CFDFA-DD06-AB57-C681-96C9559DFF18}"/>
          </ac:picMkLst>
        </pc:picChg>
        <pc:cxnChg chg="add mod">
          <ac:chgData name="Sven Van de Velde" userId="00b08bc3e1e83696" providerId="LiveId" clId="{AA643E6C-BAC5-457B-A516-25B37F7C0D3D}" dt="2023-01-08T12:53:32.632" v="4069" actId="14100"/>
          <ac:cxnSpMkLst>
            <pc:docMk/>
            <pc:sldMk cId="2222658025" sldId="313"/>
            <ac:cxnSpMk id="7" creationId="{AABFD158-51E4-075D-951A-3D69461E9172}"/>
          </ac:cxnSpMkLst>
        </pc:cxnChg>
        <pc:cxnChg chg="add mod">
          <ac:chgData name="Sven Van de Velde" userId="00b08bc3e1e83696" providerId="LiveId" clId="{AA643E6C-BAC5-457B-A516-25B37F7C0D3D}" dt="2023-01-08T12:53:42.817" v="4072" actId="14100"/>
          <ac:cxnSpMkLst>
            <pc:docMk/>
            <pc:sldMk cId="2222658025" sldId="313"/>
            <ac:cxnSpMk id="11" creationId="{8F73F29B-4E6C-F787-7CFC-0C0B17C6E913}"/>
          </ac:cxnSpMkLst>
        </pc:cxnChg>
      </pc:sld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80"/>
        </pc:sldMasterMkLst>
        <pc:spChg chg="mod">
          <ac:chgData name="Sven Van de Velde" userId="00b08bc3e1e83696" providerId="LiveId" clId="{A25D7637-D0B6-4F5D-BABA-66A05ED2ACB9}" dt="2022-11-03T11:26:12.229" v="7758" actId="14100"/>
          <ac:spMkLst>
            <pc:docMk/>
            <pc:sldMasterMk cId="2028034949" sldId="2147483880"/>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80"/>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80"/>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80"/>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80"/>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80"/>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80"/>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a:latin typeface="Commodore PET" panose="02000000000000000000" pitchFamily="2" charset="0"/>
            </a:rPr>
            <a:t>Jaren 40/50</a:t>
          </a:r>
        </a:p>
        <a:p>
          <a:pPr>
            <a:lnSpc>
              <a:spcPct val="100000"/>
            </a:lnSpc>
            <a:defRPr cap="all"/>
          </a:pPr>
          <a:r>
            <a:rPr lang="nl-BE" sz="1000">
              <a:latin typeface="Commodore PET" panose="02000000000000000000" pitchFamily="2" charset="0"/>
            </a:rPr>
            <a:t> </a:t>
          </a:r>
          <a:br>
            <a:rPr lang="nl-BE" sz="1000">
              <a:latin typeface="Commodore PET" panose="02000000000000000000" pitchFamily="2" charset="0"/>
            </a:rPr>
          </a:br>
          <a:r>
            <a:rPr lang="nl-BE" sz="100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a:latin typeface="Commodore PET" panose="02000000000000000000" pitchFamily="2" charset="0"/>
            </a:rPr>
            <a:t>Jaren 50/60/70</a:t>
          </a:r>
        </a:p>
        <a:p>
          <a:pPr>
            <a:lnSpc>
              <a:spcPct val="100000"/>
            </a:lnSpc>
            <a:defRPr cap="all"/>
          </a:pPr>
          <a:r>
            <a:rPr lang="nl-BE" sz="1000">
              <a:latin typeface="Commodore PET" panose="02000000000000000000" pitchFamily="2" charset="0"/>
            </a:rPr>
            <a:t> </a:t>
          </a:r>
          <a:br>
            <a:rPr lang="nl-BE" sz="1000">
              <a:latin typeface="Commodore PET" panose="02000000000000000000" pitchFamily="2" charset="0"/>
            </a:rPr>
          </a:br>
          <a:r>
            <a:rPr lang="nl-BE" sz="100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a:latin typeface="Commodore PET" panose="02000000000000000000" pitchFamily="2" charset="0"/>
            </a:rPr>
            <a:t>Jaren 70/80</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a:latin typeface="Commodore PET" panose="02000000000000000000" pitchFamily="2" charset="0"/>
            </a:rPr>
            <a:t>Jaren 80/90</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a:latin typeface="Commodore PET" panose="02000000000000000000" pitchFamily="2" charset="0"/>
            </a:rPr>
            <a:t>Jaren 90/nu</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a:latin typeface="Commodore PET" panose="02000000000000000000" pitchFamily="2" charset="0"/>
            </a:rPr>
            <a:t>De toekomst</a:t>
          </a:r>
          <a:endParaRPr lang="nl-BE" sz="1100">
            <a:latin typeface="Commodore PET" panose="02000000000000000000" pitchFamily="2" charset="0"/>
          </a:endParaRPr>
        </a:p>
        <a:p>
          <a:pPr>
            <a:lnSpc>
              <a:spcPct val="100000"/>
            </a:lnSpc>
            <a:defRPr cap="all"/>
          </a:pPr>
          <a:endParaRPr lang="nl-BE" sz="1000">
            <a:latin typeface="Commodore PET" panose="02000000000000000000" pitchFamily="2" charset="0"/>
          </a:endParaRPr>
        </a:p>
        <a:p>
          <a:pPr>
            <a:lnSpc>
              <a:spcPct val="100000"/>
            </a:lnSpc>
            <a:defRPr cap="all"/>
          </a:pPr>
          <a:r>
            <a:rPr lang="nl-BE" sz="1000">
              <a:latin typeface="Commodore PET" panose="02000000000000000000" pitchFamily="2" charset="0"/>
            </a:rPr>
            <a:t>Opportuniteit en gevaar</a:t>
          </a: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 </a:t>
          </a:r>
          <a:br>
            <a:rPr lang="nl-BE" sz="1000" kern="1200">
              <a:latin typeface="Commodore PET" panose="02000000000000000000" pitchFamily="2" charset="0"/>
            </a:rPr>
          </a:br>
          <a:r>
            <a:rPr lang="nl-BE" sz="1000" kern="120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 </a:t>
          </a:r>
          <a:br>
            <a:rPr lang="nl-BE" sz="1000" kern="1200">
              <a:latin typeface="Commodore PET" panose="02000000000000000000" pitchFamily="2" charset="0"/>
            </a:rPr>
          </a:br>
          <a:r>
            <a:rPr lang="nl-BE" sz="1000" kern="120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De toekomst</a:t>
          </a:r>
          <a:endParaRPr lang="nl-BE" sz="1100" kern="120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Opportuniteit en gevaar</a:t>
          </a: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video" Target="https://www.youtube.com/embed/F__TroRudww?feature=oembed" TargetMode="Externa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ideo" Target="https://www.youtube.com/embed/9HH-asvLAj4?feature=oembed" TargetMode="External"/><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ideo" Target="https://www.youtube.com/embed/4ObouwCHk8w?feature=oembed" TargetMode="External"/><Relationship Id="rId5" Type="http://schemas.openxmlformats.org/officeDocument/2006/relationships/image" Target="../media/image56.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7.xml"/><Relationship Id="rId1" Type="http://schemas.openxmlformats.org/officeDocument/2006/relationships/video" Target="https://www.youtube.com/embed/bGk9W65vXNA?feature=oembed" TargetMode="External"/><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ideo" Target="https://www.youtube.com/embed/N4zyZG0OxFI?feature=oembed" TargetMode="External"/><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7.xml"/><Relationship Id="rId1" Type="http://schemas.openxmlformats.org/officeDocument/2006/relationships/video" Target="https://www.youtube.com/embed/nA_tgIygvNo?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7.xml"/><Relationship Id="rId1" Type="http://schemas.openxmlformats.org/officeDocument/2006/relationships/video" Target="https://www.youtube.com/embed/kignGE77l_I?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7.xml"/><Relationship Id="rId1" Type="http://schemas.openxmlformats.org/officeDocument/2006/relationships/video" Target="https://www.youtube.com/embed/-qerYLM-eEg?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video" Target="https://www.youtube.com/embed/9BA4AyvlKnM?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An-GIhx0z4c?feature=oembed" TargetMode="External"/><Relationship Id="rId1" Type="http://schemas.openxmlformats.org/officeDocument/2006/relationships/video" Target="https://www.youtube.com/embed/HPT7Wtp3yoo?feature=oembed" TargetMode="External"/><Relationship Id="rId5" Type="http://schemas.openxmlformats.org/officeDocument/2006/relationships/image" Target="../media/image77.jpeg"/><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7.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Ontdek</a:t>
            </a:r>
            <a:r>
              <a:rPr lang="en-US" sz="1200">
                <a:latin typeface="Commodore PET" panose="02000000000000000000" pitchFamily="2" charset="0"/>
              </a:rPr>
              <a:t> </a:t>
            </a:r>
            <a:r>
              <a:rPr lang="en-US" sz="1200" err="1">
                <a:latin typeface="Commodore PET" panose="02000000000000000000" pitchFamily="2" charset="0"/>
              </a:rPr>
              <a:t>een</a:t>
            </a:r>
            <a:r>
              <a:rPr lang="en-US" sz="1200">
                <a:latin typeface="Commodore PET" panose="02000000000000000000" pitchFamily="2" charset="0"/>
              </a:rPr>
              <a:t> </a:t>
            </a:r>
            <a:r>
              <a:rPr lang="en-US" sz="1200" err="1">
                <a:latin typeface="Commodore PET" panose="02000000000000000000" pitchFamily="2" charset="0"/>
              </a:rPr>
              <a:t>boeiende</a:t>
            </a:r>
            <a:r>
              <a:rPr lang="en-US" sz="1200">
                <a:latin typeface="Commodore PET" panose="02000000000000000000" pitchFamily="2" charset="0"/>
              </a:rPr>
              <a:t> </a:t>
            </a:r>
            <a:r>
              <a:rPr lang="en-US" sz="1200" err="1">
                <a:latin typeface="Commodore PET" panose="02000000000000000000" pitchFamily="2" charset="0"/>
              </a:rPr>
              <a:t>geschiedenis</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ga </a:t>
            </a:r>
            <a:r>
              <a:rPr lang="en-US" sz="1200" err="1">
                <a:latin typeface="Commodore PET" panose="02000000000000000000" pitchFamily="2" charset="0"/>
              </a:rPr>
              <a:t>zelf</a:t>
            </a:r>
            <a:r>
              <a:rPr lang="en-US" sz="1200">
                <a:latin typeface="Commodore PET" panose="02000000000000000000" pitchFamily="2" charset="0"/>
              </a:rPr>
              <a:t> op </a:t>
            </a:r>
            <a:r>
              <a:rPr lang="en-US" sz="1200" err="1">
                <a:latin typeface="Commodore PET" panose="02000000000000000000" pitchFamily="2" charset="0"/>
              </a:rPr>
              <a:t>zoek</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a:latin typeface="Commodore PET" panose="02000000000000000000" pitchFamily="2" charset="0"/>
              </a:rPr>
              <a:t>De </a:t>
            </a:r>
            <a:r>
              <a:rPr lang="en-US" sz="1200" err="1">
                <a:latin typeface="Commodore PET" panose="02000000000000000000" pitchFamily="2" charset="0"/>
              </a:rPr>
              <a:t>oorsprong</a:t>
            </a:r>
            <a:r>
              <a:rPr lang="en-US" sz="1200">
                <a:latin typeface="Commodore PET" panose="02000000000000000000" pitchFamily="2" charset="0"/>
              </a:rPr>
              <a:t> van de </a:t>
            </a:r>
            <a:r>
              <a:rPr lang="en-US" sz="1200" err="1">
                <a:latin typeface="Commodore PET" panose="02000000000000000000" pitchFamily="2" charset="0"/>
              </a:rPr>
              <a:t>huidige</a:t>
            </a:r>
            <a:r>
              <a:rPr lang="en-US" sz="1200">
                <a:latin typeface="Commodore PET" panose="02000000000000000000" pitchFamily="2" charset="0"/>
              </a:rPr>
              <a:t> computer </a:t>
            </a:r>
            <a:r>
              <a:rPr lang="en-US" sz="1200" err="1">
                <a:latin typeface="Commodore PET" panose="02000000000000000000" pitchFamily="2" charset="0"/>
              </a:rPr>
              <a:t>architectuur</a:t>
            </a:r>
            <a:r>
              <a:rPr lang="en-US" sz="1200">
                <a:latin typeface="Commodore PET" panose="02000000000000000000" pitchFamily="2" charset="0"/>
              </a:rPr>
              <a:t>: CPU, ALU, RAM, ROM, </a:t>
            </a:r>
            <a:r>
              <a:rPr lang="en-US" sz="1200" err="1">
                <a:latin typeface="Commodore PET" panose="02000000000000000000" pitchFamily="2" charset="0"/>
              </a:rPr>
              <a:t>getal</a:t>
            </a:r>
            <a:r>
              <a:rPr lang="en-US" sz="1200">
                <a:latin typeface="Commodore PET" panose="02000000000000000000" pitchFamily="2" charset="0"/>
              </a:rPr>
              <a:t> </a:t>
            </a:r>
            <a:r>
              <a:rPr lang="en-US" sz="1200" err="1">
                <a:latin typeface="Commodore PET" panose="02000000000000000000" pitchFamily="2" charset="0"/>
              </a:rPr>
              <a:t>omzetting</a:t>
            </a:r>
            <a:r>
              <a:rPr lang="en-US" sz="1200">
                <a:latin typeface="Commodore PET" panose="02000000000000000000" pitchFamily="2" charset="0"/>
              </a:rPr>
              <a:t> </a:t>
            </a:r>
            <a:r>
              <a:rPr lang="en-US" sz="1200" err="1">
                <a:latin typeface="Commodore PET" panose="02000000000000000000" pitchFamily="2" charset="0"/>
              </a:rPr>
              <a:t>tussen</a:t>
            </a:r>
            <a:r>
              <a:rPr lang="en-US" sz="1200">
                <a:latin typeface="Commodore PET" panose="02000000000000000000" pitchFamily="2" charset="0"/>
              </a:rPr>
              <a:t> </a:t>
            </a:r>
            <a:r>
              <a:rPr lang="en-US" sz="1200" err="1">
                <a:latin typeface="Commodore PET" panose="02000000000000000000" pitchFamily="2" charset="0"/>
              </a:rPr>
              <a:t>binair</a:t>
            </a:r>
            <a:r>
              <a:rPr lang="en-US" sz="1200">
                <a:latin typeface="Commodore PET" panose="02000000000000000000" pitchFamily="2" charset="0"/>
              </a:rPr>
              <a:t>, </a:t>
            </a:r>
            <a:r>
              <a:rPr lang="en-US" sz="1200" err="1">
                <a:latin typeface="Commodore PET" panose="02000000000000000000" pitchFamily="2" charset="0"/>
              </a:rPr>
              <a:t>hexadecimaal</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logische</a:t>
            </a:r>
            <a:r>
              <a:rPr lang="en-US" sz="1200">
                <a:latin typeface="Commodore PET" panose="02000000000000000000" pitchFamily="2" charset="0"/>
              </a:rPr>
              <a:t> </a:t>
            </a:r>
            <a:r>
              <a:rPr lang="en-US" sz="1200" err="1">
                <a:latin typeface="Commodore PET" panose="02000000000000000000" pitchFamily="2" charset="0"/>
              </a:rPr>
              <a:t>operaties</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a:latin typeface="Commodore PET" panose="02000000000000000000" pitchFamily="2" charset="0"/>
              </a:rPr>
              <a:t>Leer </a:t>
            </a:r>
            <a:r>
              <a:rPr lang="en-US" sz="1200" err="1">
                <a:latin typeface="Commodore PET" panose="02000000000000000000" pitchFamily="2" charset="0"/>
              </a:rPr>
              <a:t>welke</a:t>
            </a:r>
            <a:r>
              <a:rPr lang="en-US" sz="1200">
                <a:latin typeface="Commodore PET" panose="02000000000000000000" pitchFamily="2" charset="0"/>
              </a:rPr>
              <a:t> </a:t>
            </a:r>
            <a:r>
              <a:rPr lang="en-US" sz="1200" err="1">
                <a:latin typeface="Commodore PET" panose="02000000000000000000" pitchFamily="2" charset="0"/>
              </a:rPr>
              <a:t>soorten</a:t>
            </a:r>
            <a:r>
              <a:rPr lang="en-US" sz="1200">
                <a:latin typeface="Commodore PET" panose="02000000000000000000" pitchFamily="2" charset="0"/>
              </a:rPr>
              <a:t> </a:t>
            </a:r>
            <a:r>
              <a:rPr lang="en-US" sz="1200" err="1">
                <a:latin typeface="Commodore PET" panose="02000000000000000000" pitchFamily="2" charset="0"/>
              </a:rPr>
              <a:t>programmeertalen</a:t>
            </a:r>
            <a:r>
              <a:rPr lang="en-US" sz="1200">
                <a:latin typeface="Commodore PET" panose="02000000000000000000" pitchFamily="2" charset="0"/>
              </a:rPr>
              <a:t> er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dat</a:t>
            </a:r>
            <a:r>
              <a:rPr lang="en-US" sz="1200">
                <a:latin typeface="Commodore PET" panose="02000000000000000000" pitchFamily="2" charset="0"/>
              </a:rPr>
              <a:t> het </a:t>
            </a:r>
            <a:r>
              <a:rPr lang="en-US" sz="1200" err="1">
                <a:latin typeface="Commodore PET" panose="02000000000000000000" pitchFamily="2" charset="0"/>
              </a:rPr>
              <a:t>maken</a:t>
            </a:r>
            <a:r>
              <a:rPr lang="en-US" sz="1200">
                <a:latin typeface="Commodore PET" panose="02000000000000000000" pitchFamily="2" charset="0"/>
              </a:rPr>
              <a:t> van </a:t>
            </a:r>
            <a:r>
              <a:rPr lang="en-US" sz="1200" err="1">
                <a:latin typeface="Commodore PET" panose="02000000000000000000" pitchFamily="2" charset="0"/>
              </a:rPr>
              <a:t>programmas</a:t>
            </a:r>
            <a:r>
              <a:rPr lang="en-US" sz="1200">
                <a:latin typeface="Commodore PET" panose="02000000000000000000" pitchFamily="2" charset="0"/>
              </a:rPr>
              <a:t> </a:t>
            </a:r>
            <a:r>
              <a:rPr lang="en-US" sz="1200" err="1">
                <a:latin typeface="Commodore PET" panose="02000000000000000000" pitchFamily="2" charset="0"/>
              </a:rPr>
              <a:t>niet</a:t>
            </a:r>
            <a:r>
              <a:rPr lang="en-US" sz="1200">
                <a:latin typeface="Commodore PET" panose="02000000000000000000" pitchFamily="2" charset="0"/>
              </a:rPr>
              <a:t> </a:t>
            </a:r>
            <a:r>
              <a:rPr lang="en-US" sz="1200" err="1">
                <a:latin typeface="Commodore PET" panose="02000000000000000000" pitchFamily="2" charset="0"/>
              </a:rPr>
              <a:t>moeilijk</a:t>
            </a:r>
            <a:r>
              <a:rPr lang="en-US" sz="120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Ontdek</a:t>
            </a:r>
            <a:r>
              <a:rPr lang="en-US" sz="1200">
                <a:latin typeface="Commodore PET" panose="02000000000000000000" pitchFamily="2" charset="0"/>
              </a:rPr>
              <a:t> de </a:t>
            </a:r>
            <a:r>
              <a:rPr lang="en-US" sz="1200" err="1">
                <a:latin typeface="Commodore PET" panose="02000000000000000000" pitchFamily="2" charset="0"/>
              </a:rPr>
              <a:t>machinetaal</a:t>
            </a:r>
            <a:r>
              <a:rPr lang="en-US" sz="1200">
                <a:latin typeface="Commodore PET" panose="02000000000000000000" pitchFamily="2" charset="0"/>
              </a:rPr>
              <a:t> </a:t>
            </a:r>
            <a:r>
              <a:rPr lang="en-US" sz="1200" err="1">
                <a:latin typeface="Commodore PET" panose="02000000000000000000" pitchFamily="2" charset="0"/>
              </a:rPr>
              <a:t>a.d.h.v</a:t>
            </a:r>
            <a:r>
              <a:rPr lang="en-US" sz="1200">
                <a:latin typeface="Commodore PET" panose="02000000000000000000" pitchFamily="2" charset="0"/>
              </a:rPr>
              <a:t>. de MOS6502 microprocessor. Leer </a:t>
            </a:r>
            <a:r>
              <a:rPr lang="en-US" sz="1200" err="1">
                <a:latin typeface="Commodore PET" panose="02000000000000000000" pitchFamily="2" charset="0"/>
              </a:rPr>
              <a:t>een</a:t>
            </a:r>
            <a:r>
              <a:rPr lang="en-US" sz="1200">
                <a:latin typeface="Commodore PET" panose="02000000000000000000" pitchFamily="2" charset="0"/>
              </a:rPr>
              <a:t> computer </a:t>
            </a:r>
            <a:r>
              <a:rPr lang="en-US" sz="1200" err="1">
                <a:latin typeface="Commodore PET" panose="02000000000000000000" pitchFamily="2" charset="0"/>
              </a:rPr>
              <a:t>besturen</a:t>
            </a:r>
            <a:r>
              <a:rPr lang="en-US" sz="1200">
                <a:latin typeface="Commodore PET" panose="02000000000000000000" pitchFamily="2" charset="0"/>
              </a:rPr>
              <a:t> via RAM </a:t>
            </a:r>
            <a:r>
              <a:rPr lang="en-US" sz="1200" err="1">
                <a:latin typeface="Commodore PET" panose="02000000000000000000" pitchFamily="2" charset="0"/>
              </a:rPr>
              <a:t>en</a:t>
            </a:r>
            <a:r>
              <a:rPr lang="en-US" sz="1200">
                <a:latin typeface="Commodore PET" panose="02000000000000000000" pitchFamily="2" charset="0"/>
              </a:rPr>
              <a:t> ROM </a:t>
            </a:r>
            <a:r>
              <a:rPr lang="en-US" sz="1200" err="1">
                <a:latin typeface="Commodore PET" panose="02000000000000000000" pitchFamily="2" charset="0"/>
              </a:rPr>
              <a:t>addressen</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Waar</a:t>
            </a:r>
            <a:r>
              <a:rPr lang="en-US" sz="1200">
                <a:latin typeface="Commodore PET" panose="02000000000000000000" pitchFamily="2" charset="0"/>
              </a:rPr>
              <a:t> </a:t>
            </a:r>
            <a:r>
              <a:rPr lang="en-US" sz="1200" err="1">
                <a:latin typeface="Commodore PET" panose="02000000000000000000" pitchFamily="2" charset="0"/>
              </a:rPr>
              <a:t>liggen</a:t>
            </a:r>
            <a:r>
              <a:rPr lang="en-US" sz="1200">
                <a:latin typeface="Commodore PET" panose="02000000000000000000" pitchFamily="2" charset="0"/>
              </a:rPr>
              <a:t> de </a:t>
            </a:r>
            <a:r>
              <a:rPr lang="en-US" sz="1200" err="1">
                <a:latin typeface="Commodore PET" panose="02000000000000000000" pitchFamily="2" charset="0"/>
              </a:rPr>
              <a:t>uitdagingen</a:t>
            </a:r>
            <a:r>
              <a:rPr lang="en-US" sz="1200">
                <a:latin typeface="Commodore PET" panose="02000000000000000000" pitchFamily="2" charset="0"/>
              </a:rPr>
              <a:t> in de </a:t>
            </a:r>
            <a:r>
              <a:rPr lang="en-US" sz="1200" err="1">
                <a:latin typeface="Commodore PET" panose="02000000000000000000" pitchFamily="2" charset="0"/>
              </a:rPr>
              <a:t>toekomst</a:t>
            </a:r>
            <a:r>
              <a:rPr lang="en-US" sz="1200">
                <a:latin typeface="Commodore PET" panose="02000000000000000000" pitchFamily="2" charset="0"/>
              </a:rPr>
              <a:t> </a:t>
            </a:r>
            <a:r>
              <a:rPr lang="en-US" sz="1200" err="1">
                <a:latin typeface="Commodore PET" panose="02000000000000000000" pitchFamily="2" charset="0"/>
              </a:rPr>
              <a:t>voor</a:t>
            </a:r>
            <a:r>
              <a:rPr lang="en-US" sz="1200">
                <a:latin typeface="Commodore PET" panose="02000000000000000000" pitchFamily="2" charset="0"/>
              </a:rPr>
              <a:t> de computer </a:t>
            </a:r>
            <a:r>
              <a:rPr lang="en-US" sz="1200" err="1">
                <a:latin typeface="Commodore PET" panose="02000000000000000000" pitchFamily="2" charset="0"/>
              </a:rPr>
              <a:t>industrie</a:t>
            </a:r>
            <a:r>
              <a:rPr lang="en-US" sz="1200">
                <a:latin typeface="Commodore PET" panose="02000000000000000000" pitchFamily="2" charset="0"/>
              </a:rPr>
              <a:t>. Wat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opportuniteiten</a:t>
            </a:r>
            <a:r>
              <a:rPr lang="en-US" sz="1200">
                <a:latin typeface="Commodore PET" panose="02000000000000000000" pitchFamily="2" charset="0"/>
              </a:rPr>
              <a:t>, wat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gevaren</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Een</a:t>
            </a:r>
            <a:r>
              <a:rPr lang="en-US" sz="1200">
                <a:latin typeface="Commodore PET" panose="02000000000000000000" pitchFamily="2" charset="0"/>
              </a:rPr>
              <a:t> </a:t>
            </a:r>
            <a:r>
              <a:rPr lang="en-US" sz="1200" err="1">
                <a:latin typeface="Commodore PET" panose="02000000000000000000" pitchFamily="2" charset="0"/>
              </a:rPr>
              <a:t>wegwijzer</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basis </a:t>
            </a:r>
            <a:r>
              <a:rPr lang="en-US" sz="1200" err="1">
                <a:latin typeface="Commodore PET" panose="02000000000000000000" pitchFamily="2" charset="0"/>
              </a:rPr>
              <a:t>voor</a:t>
            </a:r>
            <a:r>
              <a:rPr lang="en-US" sz="1200">
                <a:latin typeface="Commodore PET" panose="02000000000000000000" pitchFamily="2" charset="0"/>
              </a:rPr>
              <a:t> je </a:t>
            </a:r>
            <a:r>
              <a:rPr lang="en-US" sz="1200" err="1">
                <a:latin typeface="Commodore PET" panose="02000000000000000000" pitchFamily="2" charset="0"/>
              </a:rPr>
              <a:t>verdere</a:t>
            </a:r>
            <a:r>
              <a:rPr lang="en-US" sz="1200">
                <a:latin typeface="Commodore PET" panose="02000000000000000000" pitchFamily="2" charset="0"/>
              </a:rPr>
              <a:t> </a:t>
            </a:r>
            <a:r>
              <a:rPr lang="en-US" sz="1200" err="1">
                <a:latin typeface="Commodore PET" panose="02000000000000000000" pitchFamily="2" charset="0"/>
              </a:rPr>
              <a:t>leven</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studie</a:t>
            </a:r>
            <a:r>
              <a:rPr lang="en-US" sz="1200">
                <a:latin typeface="Commodore PET" panose="02000000000000000000" pitchFamily="2" charset="0"/>
              </a:rPr>
              <a:t>. Je </a:t>
            </a:r>
            <a:r>
              <a:rPr lang="en-US" sz="1200" err="1">
                <a:latin typeface="Commodore PET" panose="02000000000000000000" pitchFamily="2" charset="0"/>
              </a:rPr>
              <a:t>zal</a:t>
            </a:r>
            <a:r>
              <a:rPr lang="en-US" sz="1200">
                <a:latin typeface="Commodore PET" panose="02000000000000000000" pitchFamily="2" charset="0"/>
              </a:rPr>
              <a:t> </a:t>
            </a:r>
            <a:r>
              <a:rPr lang="en-US" sz="1200" err="1">
                <a:latin typeface="Commodore PET" panose="02000000000000000000" pitchFamily="2" charset="0"/>
              </a:rPr>
              <a:t>ongetwijfeld</a:t>
            </a:r>
            <a:r>
              <a:rPr lang="en-US" sz="1200">
                <a:latin typeface="Commodore PET" panose="02000000000000000000" pitchFamily="2" charset="0"/>
              </a:rPr>
              <a:t> in </a:t>
            </a:r>
            <a:r>
              <a:rPr lang="en-US" sz="1200" err="1">
                <a:latin typeface="Commodore PET" panose="02000000000000000000" pitchFamily="2" charset="0"/>
              </a:rPr>
              <a:t>aanraking</a:t>
            </a:r>
            <a:r>
              <a:rPr lang="en-US" sz="1200">
                <a:latin typeface="Commodore PET" panose="02000000000000000000" pitchFamily="2" charset="0"/>
              </a:rPr>
              <a:t> </a:t>
            </a:r>
            <a:r>
              <a:rPr lang="en-US" sz="1200" err="1">
                <a:latin typeface="Commodore PET" panose="02000000000000000000" pitchFamily="2" charset="0"/>
              </a:rPr>
              <a:t>komen</a:t>
            </a:r>
            <a:r>
              <a:rPr lang="en-US" sz="1200">
                <a:latin typeface="Commodore PET" panose="02000000000000000000" pitchFamily="2" charset="0"/>
              </a:rPr>
              <a:t> met computers, </a:t>
            </a:r>
            <a:r>
              <a:rPr lang="en-US" sz="1200" err="1">
                <a:latin typeface="Commodore PET" panose="02000000000000000000" pitchFamily="2" charset="0"/>
              </a:rPr>
              <a:t>ongeacht</a:t>
            </a:r>
            <a:r>
              <a:rPr lang="en-US" sz="1200">
                <a:latin typeface="Commodore PET" panose="02000000000000000000" pitchFamily="2" charset="0"/>
              </a:rPr>
              <a:t> je </a:t>
            </a:r>
            <a:r>
              <a:rPr lang="en-US" sz="1200" err="1">
                <a:latin typeface="Commodore PET" panose="02000000000000000000" pitchFamily="2" charset="0"/>
              </a:rPr>
              <a:t>studiekeuze</a:t>
            </a:r>
            <a:r>
              <a:rPr lang="en-US" sz="120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a:ln w="3175">
                  <a:solidFill>
                    <a:schemeClr val="bg1"/>
                  </a:solidFill>
                </a:ln>
                <a:latin typeface="Commodore PET" panose="02000000000000000000" pitchFamily="2" charset="0"/>
              </a:rPr>
              <a:t>DOELSTELLINGEN</a:t>
            </a:r>
            <a:endParaRPr lang="nl-BE" sz="2800" cap="all">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a:hlinkClick r:id="rId4">
                  <a:extLst>
                    <a:ext uri="{A12FA001-AC4F-418D-AE19-62706E023703}">
                      <ahyp:hlinkClr xmlns:ahyp="http://schemas.microsoft.com/office/drawing/2018/hyperlinkcolor" val="tx"/>
                    </a:ext>
                  </a:extLst>
                </a:hlinkClick>
              </a:rPr>
              <a:t>https://youtu.be/AvDUDGiL9EQ</a:t>
            </a:r>
            <a:endParaRPr lang="nl-BE"/>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a:hlinkClick r:id="rId5">
                  <a:extLst>
                    <a:ext uri="{A12FA001-AC4F-418D-AE19-62706E023703}">
                      <ahyp:hlinkClr xmlns:ahyp="http://schemas.microsoft.com/office/drawing/2018/hyperlinkcolor" val="tx"/>
                    </a:ext>
                  </a:extLst>
                </a:hlinkClick>
              </a:rPr>
              <a:t>https://youtu.be/iF8CnG7ee-A</a:t>
            </a:r>
            <a:endParaRPr lang="nl-BE"/>
          </a:p>
        </p:txBody>
      </p:sp>
    </p:spTree>
    <p:extLst>
      <p:ext uri="{BB962C8B-B14F-4D97-AF65-F5344CB8AC3E}">
        <p14:creationId xmlns:p14="http://schemas.microsoft.com/office/powerpoint/2010/main" val="272093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Z3</a:t>
            </a:r>
          </a:p>
        </p:txBody>
      </p:sp>
      <p:pic>
        <p:nvPicPr>
          <p:cNvPr id="3074" name="Picture 2">
            <a:extLst>
              <a:ext uri="{FF2B5EF4-FFF2-40B4-BE49-F238E27FC236}">
                <a16:creationId xmlns:a16="http://schemas.microsoft.com/office/drawing/2014/main" id="{9D281390-EFEE-95DA-F167-3DD16078D571}"/>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7440" b="10714"/>
          <a:stretch/>
        </p:blipFill>
        <p:spPr bwMode="auto">
          <a:xfrm>
            <a:off x="351563" y="145219"/>
            <a:ext cx="2012500" cy="247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2046000" y="999000"/>
            <a:ext cx="2430000" cy="98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Horst (Konrad) </a:t>
            </a:r>
            <a:r>
              <a:rPr lang="nl-BE" cap="all" err="1">
                <a:ln w="3175">
                  <a:noFill/>
                  <a:prstDash val="solid"/>
                </a:ln>
                <a:latin typeface="Commodore PET" panose="02000000000000000000" pitchFamily="2" charset="0"/>
                <a:ea typeface="+mj-ea"/>
                <a:cs typeface="+mj-cs"/>
              </a:rPr>
              <a:t>zuse</a:t>
            </a:r>
            <a:r>
              <a:rPr lang="nl-BE" cap="all">
                <a:ln w="3175">
                  <a:noFill/>
                  <a:prstDash val="solid"/>
                </a:ln>
                <a:latin typeface="Commodore PET" panose="02000000000000000000" pitchFamily="2" charset="0"/>
                <a:ea typeface="+mj-ea"/>
                <a:cs typeface="+mj-cs"/>
              </a:rPr>
              <a:t> </a:t>
            </a:r>
          </a:p>
        </p:txBody>
      </p:sp>
      <p:sp>
        <p:nvSpPr>
          <p:cNvPr id="4" name="Tekstvak 3">
            <a:extLst>
              <a:ext uri="{FF2B5EF4-FFF2-40B4-BE49-F238E27FC236}">
                <a16:creationId xmlns:a16="http://schemas.microsoft.com/office/drawing/2014/main" id="{3122F490-C2BC-5373-088D-B14E838C8603}"/>
              </a:ext>
            </a:extLst>
          </p:cNvPr>
          <p:cNvSpPr txBox="1"/>
          <p:nvPr/>
        </p:nvSpPr>
        <p:spPr>
          <a:xfrm>
            <a:off x="6816000" y="199433"/>
            <a:ext cx="5102218" cy="322956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Z3 was de eerste </a:t>
            </a:r>
            <a:r>
              <a:rPr lang="nl-BE" sz="1100" cap="none" err="1">
                <a:ln w="3175">
                  <a:noFill/>
                  <a:prstDash val="solid"/>
                </a:ln>
              </a:rPr>
              <a:t>electro</a:t>
            </a:r>
            <a:r>
              <a:rPr lang="nl-BE" sz="1100" cap="none">
                <a:ln w="3175">
                  <a:noFill/>
                  <a:prstDash val="solid"/>
                </a:ln>
              </a:rPr>
              <a:t>-mechanische computer die werkte door middel van relais. Dus het was geen “</a:t>
            </a:r>
            <a:r>
              <a:rPr lang="nl-BE" sz="1100" cap="none" err="1">
                <a:ln w="3175">
                  <a:noFill/>
                  <a:prstDash val="solid"/>
                </a:ln>
              </a:rPr>
              <a:t>electronische</a:t>
            </a:r>
            <a:r>
              <a:rPr lang="nl-BE" sz="1100" cap="none">
                <a:ln w="3175">
                  <a:noFill/>
                  <a:prstDash val="solid"/>
                </a:ln>
              </a:rPr>
              <a:t> computer, maar was in staat om veel sneller berekeningen uit te voeren. Deze computer werd gebruikt door de Duitsers tijdens de 2</a:t>
            </a:r>
            <a:r>
              <a:rPr lang="nl-BE" sz="1100" cap="none" baseline="30000">
                <a:ln w="3175">
                  <a:noFill/>
                  <a:prstDash val="solid"/>
                </a:ln>
              </a:rPr>
              <a:t>de</a:t>
            </a:r>
            <a:r>
              <a:rPr lang="nl-BE" sz="1100" cap="none">
                <a:ln w="3175">
                  <a:noFill/>
                  <a:prstDash val="solid"/>
                </a:ln>
              </a:rPr>
              <a:t> wereld oorlog om de banen van projectielen te berekenen. De Z3 werd tijdens de bombardementen van Berlijn verwoest, maar Horst heeft hem volledig laten herbouwen en is vandaag te bewonderen in Berlijn.</a:t>
            </a:r>
          </a:p>
        </p:txBody>
      </p:sp>
    </p:spTree>
    <p:extLst>
      <p:ext uri="{BB962C8B-B14F-4D97-AF65-F5344CB8AC3E}">
        <p14:creationId xmlns:p14="http://schemas.microsoft.com/office/powerpoint/2010/main" val="373504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Onlinemedia 4" title="Relay computer ep. 1 - Basic logic gates">
            <a:hlinkClick r:id="" action="ppaction://media"/>
            <a:extLst>
              <a:ext uri="{FF2B5EF4-FFF2-40B4-BE49-F238E27FC236}">
                <a16:creationId xmlns:a16="http://schemas.microsoft.com/office/drawing/2014/main" id="{C30691FD-BCD8-FD4F-1CAE-573B1B09566D}"/>
              </a:ext>
            </a:extLst>
          </p:cNvPr>
          <p:cNvPicPr>
            <a:picLocks noRot="1" noChangeAspect="1"/>
          </p:cNvPicPr>
          <p:nvPr>
            <a:videoFile r:link="rId1"/>
          </p:nvPr>
        </p:nvPicPr>
        <p:blipFill>
          <a:blip r:embed="rId4"/>
          <a:stretch>
            <a:fillRect/>
          </a:stretch>
        </p:blipFill>
        <p:spPr>
          <a:xfrm>
            <a:off x="2183044" y="1995111"/>
            <a:ext cx="7825913" cy="442164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F448E98B-C0CC-7618-30AF-5A5570DF1D81}"/>
              </a:ext>
            </a:extLst>
          </p:cNvPr>
          <p:cNvSpPr/>
          <p:nvPr/>
        </p:nvSpPr>
        <p:spPr>
          <a:xfrm>
            <a:off x="4363500" y="441248"/>
            <a:ext cx="3465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Relay</a:t>
            </a:r>
            <a:r>
              <a:rPr lang="nl-BE" sz="2400" cap="all">
                <a:ln w="3175">
                  <a:solidFill>
                    <a:schemeClr val="bg1"/>
                  </a:solidFill>
                  <a:prstDash val="solid"/>
                </a:ln>
                <a:latin typeface="Commodore PET" panose="02000000000000000000" pitchFamily="2" charset="0"/>
                <a:ea typeface="+mj-ea"/>
                <a:cs typeface="+mj-cs"/>
              </a:rPr>
              <a:t> computer</a:t>
            </a:r>
          </a:p>
        </p:txBody>
      </p:sp>
    </p:spTree>
    <p:extLst>
      <p:ext uri="{BB962C8B-B14F-4D97-AF65-F5344CB8AC3E}">
        <p14:creationId xmlns:p14="http://schemas.microsoft.com/office/powerpoint/2010/main" val="296709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The Capture of U-570 and its Enigma Cipher Machine | Defense Media Network">
            <a:extLst>
              <a:ext uri="{FF2B5EF4-FFF2-40B4-BE49-F238E27FC236}">
                <a16:creationId xmlns:a16="http://schemas.microsoft.com/office/drawing/2014/main" id="{34895B23-1F40-5F70-95D7-3D178438C19D}"/>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5903"/>
          <a:stretch/>
        </p:blipFill>
        <p:spPr bwMode="auto">
          <a:xfrm>
            <a:off x="0" y="9000"/>
            <a:ext cx="12191999" cy="684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FD64A9-558E-0AF0-164D-8753F7F5C649}"/>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01000" y="279000"/>
            <a:ext cx="6345000" cy="56342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5" name="Rechthoek: afgeronde bovenhoeken 4">
            <a:extLst>
              <a:ext uri="{FF2B5EF4-FFF2-40B4-BE49-F238E27FC236}">
                <a16:creationId xmlns:a16="http://schemas.microsoft.com/office/drawing/2014/main" id="{632593AE-FD4E-E4F8-91B3-A0F1B86FB769}"/>
              </a:ext>
            </a:extLst>
          </p:cNvPr>
          <p:cNvSpPr/>
          <p:nvPr/>
        </p:nvSpPr>
        <p:spPr>
          <a:xfrm>
            <a:off x="9637605" y="4314281"/>
            <a:ext cx="1980938" cy="1084814"/>
          </a:xfrm>
          <a:prstGeom prst="round2SameRect">
            <a:avLst>
              <a:gd name="adj1" fmla="val 16667"/>
              <a:gd name="adj2" fmla="val 250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BOMBE</a:t>
            </a:r>
          </a:p>
        </p:txBody>
      </p:sp>
      <p:pic>
        <p:nvPicPr>
          <p:cNvPr id="1030" name="Picture 6">
            <a:extLst>
              <a:ext uri="{FF2B5EF4-FFF2-40B4-BE49-F238E27FC236}">
                <a16:creationId xmlns:a16="http://schemas.microsoft.com/office/drawing/2014/main" id="{42D3D30F-EF60-5B52-1B7A-EBF47FC1924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376" y="279000"/>
            <a:ext cx="3211800" cy="214224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2" name="Picture 8">
            <a:extLst>
              <a:ext uri="{FF2B5EF4-FFF2-40B4-BE49-F238E27FC236}">
                <a16:creationId xmlns:a16="http://schemas.microsoft.com/office/drawing/2014/main" id="{BB649457-D836-5D06-E623-0B37AB49404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82948" y="4685672"/>
            <a:ext cx="1118052" cy="15333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4" name="Picture 10">
            <a:extLst>
              <a:ext uri="{FF2B5EF4-FFF2-40B4-BE49-F238E27FC236}">
                <a16:creationId xmlns:a16="http://schemas.microsoft.com/office/drawing/2014/main" id="{F3F65EC6-3EAD-AA89-4435-B54778E5BBE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2179" y="4685672"/>
            <a:ext cx="1058347" cy="14143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6" name="Picture 12">
            <a:extLst>
              <a:ext uri="{FF2B5EF4-FFF2-40B4-BE49-F238E27FC236}">
                <a16:creationId xmlns:a16="http://schemas.microsoft.com/office/drawing/2014/main" id="{067946BB-9EA2-C1B3-023A-F972A1C4C30D}"/>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559" y="2663466"/>
            <a:ext cx="1118052" cy="141433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7" name="Tekstvak 6">
            <a:extLst>
              <a:ext uri="{FF2B5EF4-FFF2-40B4-BE49-F238E27FC236}">
                <a16:creationId xmlns:a16="http://schemas.microsoft.com/office/drawing/2014/main" id="{8F5336C8-CFF3-C4EC-DAFC-3D983BFAE800}"/>
              </a:ext>
            </a:extLst>
          </p:cNvPr>
          <p:cNvSpPr txBox="1"/>
          <p:nvPr/>
        </p:nvSpPr>
        <p:spPr>
          <a:xfrm>
            <a:off x="2493818" y="5994000"/>
            <a:ext cx="148718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err="1">
                <a:ln w="3175">
                  <a:noFill/>
                  <a:prstDash val="solid"/>
                </a:ln>
              </a:rPr>
              <a:t>Henryk</a:t>
            </a:r>
            <a:r>
              <a:rPr lang="nl-BE" sz="1100">
                <a:ln w="3175">
                  <a:noFill/>
                  <a:prstDash val="solid"/>
                </a:ln>
              </a:rPr>
              <a:t> </a:t>
            </a:r>
            <a:r>
              <a:rPr lang="nl-BE" sz="1100" err="1">
                <a:ln w="3175">
                  <a:noFill/>
                  <a:prstDash val="solid"/>
                </a:ln>
              </a:rPr>
              <a:t>Zygalski</a:t>
            </a:r>
            <a:endParaRPr lang="nl-BE" sz="1100">
              <a:ln w="3175">
                <a:noFill/>
                <a:prstDash val="solid"/>
              </a:ln>
            </a:endParaRPr>
          </a:p>
        </p:txBody>
      </p:sp>
      <p:sp>
        <p:nvSpPr>
          <p:cNvPr id="9" name="Tekstvak 8">
            <a:extLst>
              <a:ext uri="{FF2B5EF4-FFF2-40B4-BE49-F238E27FC236}">
                <a16:creationId xmlns:a16="http://schemas.microsoft.com/office/drawing/2014/main" id="{1EB350ED-5ACF-B411-21EF-334E5EF37F48}"/>
              </a:ext>
            </a:extLst>
          </p:cNvPr>
          <p:cNvSpPr txBox="1"/>
          <p:nvPr/>
        </p:nvSpPr>
        <p:spPr>
          <a:xfrm>
            <a:off x="651000" y="3868883"/>
            <a:ext cx="1460741"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a:ln w="3175">
                  <a:noFill/>
                  <a:prstDash val="solid"/>
                </a:ln>
              </a:rPr>
              <a:t>Marian </a:t>
            </a:r>
            <a:r>
              <a:rPr lang="nl-BE" sz="1100" err="1">
                <a:ln w="3175">
                  <a:noFill/>
                  <a:prstDash val="solid"/>
                </a:ln>
              </a:rPr>
              <a:t>Rejewski</a:t>
            </a:r>
            <a:endParaRPr lang="nl-BE" sz="1100">
              <a:ln w="3175">
                <a:noFill/>
                <a:prstDash val="solid"/>
              </a:ln>
            </a:endParaRPr>
          </a:p>
        </p:txBody>
      </p:sp>
      <p:sp>
        <p:nvSpPr>
          <p:cNvPr id="11" name="Tekstvak 10">
            <a:extLst>
              <a:ext uri="{FF2B5EF4-FFF2-40B4-BE49-F238E27FC236}">
                <a16:creationId xmlns:a16="http://schemas.microsoft.com/office/drawing/2014/main" id="{11262E1C-3B7E-89E3-3193-9F5AC845DB17}"/>
              </a:ext>
            </a:extLst>
          </p:cNvPr>
          <p:cNvSpPr txBox="1"/>
          <p:nvPr/>
        </p:nvSpPr>
        <p:spPr>
          <a:xfrm>
            <a:off x="729538" y="5993999"/>
            <a:ext cx="131646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err="1">
                <a:ln w="3175">
                  <a:noFill/>
                  <a:prstDash val="solid"/>
                </a:ln>
              </a:rPr>
              <a:t>Jerzy</a:t>
            </a:r>
            <a:r>
              <a:rPr lang="nl-BE" sz="1100">
                <a:ln w="3175">
                  <a:noFill/>
                  <a:prstDash val="solid"/>
                </a:ln>
              </a:rPr>
              <a:t> </a:t>
            </a:r>
            <a:r>
              <a:rPr lang="nl-BE" sz="1100" err="1">
                <a:ln w="3175">
                  <a:noFill/>
                  <a:prstDash val="solid"/>
                </a:ln>
              </a:rPr>
              <a:t>Różycki</a:t>
            </a:r>
            <a:endParaRPr lang="nl-BE" sz="1100">
              <a:ln w="3175">
                <a:noFill/>
                <a:prstDash val="solid"/>
              </a:ln>
            </a:endParaRPr>
          </a:p>
        </p:txBody>
      </p:sp>
      <p:sp>
        <p:nvSpPr>
          <p:cNvPr id="12" name="Tekstvak 11">
            <a:extLst>
              <a:ext uri="{FF2B5EF4-FFF2-40B4-BE49-F238E27FC236}">
                <a16:creationId xmlns:a16="http://schemas.microsoft.com/office/drawing/2014/main" id="{5A17D208-C3FD-CC2C-3816-040D601A3E8A}"/>
              </a:ext>
            </a:extLst>
          </p:cNvPr>
          <p:cNvSpPr txBox="1"/>
          <p:nvPr/>
        </p:nvSpPr>
        <p:spPr>
          <a:xfrm>
            <a:off x="2885382" y="351715"/>
            <a:ext cx="1575539"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a:ln w="3175">
                  <a:noFill/>
                  <a:prstDash val="solid"/>
                </a:ln>
              </a:rPr>
              <a:t>enigma</a:t>
            </a:r>
          </a:p>
        </p:txBody>
      </p:sp>
      <p:sp>
        <p:nvSpPr>
          <p:cNvPr id="14" name="Tekstvak 13">
            <a:extLst>
              <a:ext uri="{FF2B5EF4-FFF2-40B4-BE49-F238E27FC236}">
                <a16:creationId xmlns:a16="http://schemas.microsoft.com/office/drawing/2014/main" id="{C21145AF-BAD5-8FFA-195B-21942C989E13}"/>
              </a:ext>
            </a:extLst>
          </p:cNvPr>
          <p:cNvSpPr txBox="1"/>
          <p:nvPr/>
        </p:nvSpPr>
        <p:spPr>
          <a:xfrm>
            <a:off x="5466000" y="2529001"/>
            <a:ext cx="3871656" cy="40395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Cryptografie was en is vandaag een enorm belangrijke activiteit voor de veiligheid. Voor de 2de wereldoorlog waren de Poolse </a:t>
            </a:r>
            <a:r>
              <a:rPr lang="nl-BE" sz="1100" cap="none" err="1">
                <a:ln w="3175">
                  <a:noFill/>
                  <a:prstDash val="solid"/>
                </a:ln>
              </a:rPr>
              <a:t>cryptografen</a:t>
            </a:r>
            <a:r>
              <a:rPr lang="nl-BE" sz="1100" cap="none">
                <a:ln w="3175">
                  <a:noFill/>
                  <a:prstDash val="solid"/>
                </a:ln>
              </a:rPr>
              <a:t> in staat de eerste Duitse enigma te ontcijferen met de mechanische </a:t>
            </a:r>
            <a:r>
              <a:rPr lang="nl-BE" sz="1100" cap="none" err="1">
                <a:ln w="3175">
                  <a:noFill/>
                  <a:prstDash val="solid"/>
                </a:ln>
              </a:rPr>
              <a:t>Bombe</a:t>
            </a:r>
            <a:r>
              <a:rPr lang="nl-BE" sz="1100" cap="none">
                <a:ln w="3175">
                  <a:noFill/>
                  <a:prstDash val="solid"/>
                </a:ln>
              </a:rPr>
              <a:t>, een machine uitgedacht door de </a:t>
            </a:r>
            <a:r>
              <a:rPr lang="nl-BE" sz="1100" cap="none" err="1">
                <a:ln w="3175">
                  <a:noFill/>
                  <a:prstDash val="solid"/>
                </a:ln>
              </a:rPr>
              <a:t>poolse</a:t>
            </a:r>
            <a:r>
              <a:rPr lang="nl-BE" sz="1100" cap="none">
                <a:ln w="3175">
                  <a:noFill/>
                  <a:prstDash val="solid"/>
                </a:ln>
              </a:rPr>
              <a:t> </a:t>
            </a:r>
            <a:r>
              <a:rPr lang="nl-BE" sz="1100" cap="none" err="1">
                <a:ln w="3175">
                  <a:noFill/>
                  <a:prstDash val="solid"/>
                </a:ln>
              </a:rPr>
              <a:t>cryptografen</a:t>
            </a:r>
            <a:r>
              <a:rPr lang="nl-BE" sz="1100" cap="none">
                <a:ln w="3175">
                  <a:noFill/>
                  <a:prstDash val="solid"/>
                </a:ln>
              </a:rPr>
              <a:t>, maar geperfectioneerd door </a:t>
            </a:r>
            <a:r>
              <a:rPr lang="nl-BE" sz="1100" cap="none" err="1">
                <a:ln w="3175">
                  <a:noFill/>
                  <a:prstDash val="solid"/>
                </a:ln>
              </a:rPr>
              <a:t>alan</a:t>
            </a:r>
            <a:r>
              <a:rPr lang="nl-BE" sz="1100" cap="none">
                <a:ln w="3175">
                  <a:noFill/>
                  <a:prstDash val="solid"/>
                </a:ln>
              </a:rPr>
              <a:t> </a:t>
            </a:r>
            <a:r>
              <a:rPr lang="nl-BE" sz="1100" cap="none" err="1">
                <a:ln w="3175">
                  <a:noFill/>
                  <a:prstDash val="solid"/>
                </a:ln>
              </a:rPr>
              <a:t>turing</a:t>
            </a:r>
            <a:r>
              <a:rPr lang="nl-BE" sz="1100" cap="none">
                <a:ln w="3175">
                  <a:noFill/>
                  <a:prstDash val="solid"/>
                </a:ln>
              </a:rPr>
              <a:t> tijdens de 2de wereldoorlog. Voor de computer geschiedenis is Alan Turing een pionier, die de theoretische Turing machine en de Turing test introduceert.</a:t>
            </a:r>
          </a:p>
        </p:txBody>
      </p:sp>
      <p:pic>
        <p:nvPicPr>
          <p:cNvPr id="4" name="Picture 8">
            <a:extLst>
              <a:ext uri="{FF2B5EF4-FFF2-40B4-BE49-F238E27FC236}">
                <a16:creationId xmlns:a16="http://schemas.microsoft.com/office/drawing/2014/main" id="{F043E494-FA99-6030-1026-DC31826CDFAA}"/>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6376" y="2059947"/>
            <a:ext cx="1750663" cy="238350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3" name="Rechthoek 2">
            <a:extLst>
              <a:ext uri="{FF2B5EF4-FFF2-40B4-BE49-F238E27FC236}">
                <a16:creationId xmlns:a16="http://schemas.microsoft.com/office/drawing/2014/main" id="{7DF34F17-A107-C51E-8F72-5A6D5A0014CF}"/>
              </a:ext>
            </a:extLst>
          </p:cNvPr>
          <p:cNvSpPr/>
          <p:nvPr/>
        </p:nvSpPr>
        <p:spPr>
          <a:xfrm>
            <a:off x="3157422" y="3764416"/>
            <a:ext cx="2068570" cy="78350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Alan </a:t>
            </a:r>
            <a:r>
              <a:rPr lang="nl-BE" cap="all" err="1">
                <a:ln w="3175">
                  <a:noFill/>
                  <a:prstDash val="solid"/>
                </a:ln>
                <a:latin typeface="Commodore PET" panose="02000000000000000000" pitchFamily="2" charset="0"/>
                <a:ea typeface="+mj-ea"/>
                <a:cs typeface="+mj-cs"/>
              </a:rPr>
              <a:t>turing</a:t>
            </a:r>
            <a:endParaRPr lang="nl-BE" cap="all">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9420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4"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4" y="9000"/>
            <a:ext cx="4519012" cy="301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2050" name="Picture 2">
            <a:extLst>
              <a:ext uri="{FF2B5EF4-FFF2-40B4-BE49-F238E27FC236}">
                <a16:creationId xmlns:a16="http://schemas.microsoft.com/office/drawing/2014/main" id="{D239FC8F-F84D-1BE9-432B-97E10876D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740" y="179475"/>
            <a:ext cx="3330000" cy="2497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2052" name="Picture 4">
            <a:extLst>
              <a:ext uri="{FF2B5EF4-FFF2-40B4-BE49-F238E27FC236}">
                <a16:creationId xmlns:a16="http://schemas.microsoft.com/office/drawing/2014/main" id="{C3BC31F8-FA89-385E-BEED-9B979B93EBD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0693" y="9000"/>
            <a:ext cx="2095500" cy="28384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3">
            <a:extLst>
              <a:ext uri="{FF2B5EF4-FFF2-40B4-BE49-F238E27FC236}">
                <a16:creationId xmlns:a16="http://schemas.microsoft.com/office/drawing/2014/main" id="{ADB72E41-4F59-D688-B430-2BA52940D239}"/>
              </a:ext>
            </a:extLst>
          </p:cNvPr>
          <p:cNvSpPr/>
          <p:nvPr/>
        </p:nvSpPr>
        <p:spPr>
          <a:xfrm>
            <a:off x="4670884" y="2286873"/>
            <a:ext cx="2395117" cy="88717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Tommy </a:t>
            </a:r>
            <a:r>
              <a:rPr lang="nl-BE" cap="all" err="1">
                <a:ln w="3175">
                  <a:noFill/>
                  <a:prstDash val="solid"/>
                </a:ln>
                <a:latin typeface="Commodore PET" panose="02000000000000000000" pitchFamily="2" charset="0"/>
                <a:ea typeface="+mj-ea"/>
                <a:cs typeface="+mj-cs"/>
              </a:rPr>
              <a:t>Flowers</a:t>
            </a:r>
            <a:endParaRPr lang="nl-BE" cap="all">
              <a:ln w="3175">
                <a:noFill/>
                <a:prstDash val="solid"/>
              </a:ln>
              <a:latin typeface="Commodore PET" panose="02000000000000000000" pitchFamily="2" charset="0"/>
              <a:ea typeface="+mj-ea"/>
              <a:cs typeface="+mj-cs"/>
            </a:endParaRPr>
          </a:p>
        </p:txBody>
      </p:sp>
      <p:sp>
        <p:nvSpPr>
          <p:cNvPr id="5" name="Tekstvak 4">
            <a:extLst>
              <a:ext uri="{FF2B5EF4-FFF2-40B4-BE49-F238E27FC236}">
                <a16:creationId xmlns:a16="http://schemas.microsoft.com/office/drawing/2014/main" id="{B7439FE6-7D5F-55D9-9969-2D3AE1CF256E}"/>
              </a:ext>
            </a:extLst>
          </p:cNvPr>
          <p:cNvSpPr txBox="1"/>
          <p:nvPr/>
        </p:nvSpPr>
        <p:spPr>
          <a:xfrm>
            <a:off x="7727845" y="2532186"/>
            <a:ext cx="3072327" cy="60583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noFill/>
                  <a:prstDash val="solid"/>
                </a:ln>
                <a:latin typeface="Commodore PET" panose="02000000000000000000" pitchFamily="2" charset="0"/>
                <a:ea typeface="+mj-ea"/>
                <a:cs typeface="+mj-cs"/>
              </a:defRPr>
            </a:lvl1pPr>
          </a:lstStyle>
          <a:p>
            <a:r>
              <a:rPr lang="nl-BE"/>
              <a:t>Lorenz SZ42</a:t>
            </a:r>
          </a:p>
        </p:txBody>
      </p:sp>
      <p:sp>
        <p:nvSpPr>
          <p:cNvPr id="2" name="Rechthoek: afgeronde bovenhoeken 1">
            <a:extLst>
              <a:ext uri="{FF2B5EF4-FFF2-40B4-BE49-F238E27FC236}">
                <a16:creationId xmlns:a16="http://schemas.microsoft.com/office/drawing/2014/main" id="{2BA53FCE-8A4B-6480-86FA-DA3E7D2FBE58}"/>
              </a:ext>
            </a:extLst>
          </p:cNvPr>
          <p:cNvSpPr/>
          <p:nvPr/>
        </p:nvSpPr>
        <p:spPr>
          <a:xfrm>
            <a:off x="336000" y="5726151"/>
            <a:ext cx="2925000" cy="9508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err="1">
                <a:ln w="3175">
                  <a:solidFill>
                    <a:schemeClr val="bg1"/>
                  </a:solidFill>
                  <a:prstDash val="solid"/>
                </a:ln>
                <a:latin typeface="Commodore PET" panose="02000000000000000000" pitchFamily="2" charset="0"/>
                <a:ea typeface="+mj-ea"/>
                <a:cs typeface="+mj-cs"/>
              </a:rPr>
              <a:t>colossus</a:t>
            </a:r>
            <a:endParaRPr lang="nl-BE" sz="2400" cap="all">
              <a:ln w="3175">
                <a:solidFill>
                  <a:schemeClr val="bg1"/>
                </a:solidFill>
                <a:prstDash val="solid"/>
              </a:ln>
              <a:latin typeface="Commodore PET" panose="02000000000000000000" pitchFamily="2" charset="0"/>
              <a:ea typeface="+mj-ea"/>
              <a:cs typeface="+mj-cs"/>
            </a:endParaRPr>
          </a:p>
        </p:txBody>
      </p:sp>
      <p:pic>
        <p:nvPicPr>
          <p:cNvPr id="2054" name="Picture 6" descr="Top secret stamp | Stock Vector | Colourbox">
            <a:extLst>
              <a:ext uri="{FF2B5EF4-FFF2-40B4-BE49-F238E27FC236}">
                <a16:creationId xmlns:a16="http://schemas.microsoft.com/office/drawing/2014/main" id="{1BC7F464-08F7-3940-4C40-E1E6745BA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186" y="2116098"/>
            <a:ext cx="1592776" cy="14627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Tekstvak 5">
            <a:extLst>
              <a:ext uri="{FF2B5EF4-FFF2-40B4-BE49-F238E27FC236}">
                <a16:creationId xmlns:a16="http://schemas.microsoft.com/office/drawing/2014/main" id="{A1ABEB6E-2A6E-6157-D7AB-CF22308A20EB}"/>
              </a:ext>
            </a:extLst>
          </p:cNvPr>
          <p:cNvSpPr txBox="1"/>
          <p:nvPr/>
        </p:nvSpPr>
        <p:spPr>
          <a:xfrm>
            <a:off x="4339962" y="4463999"/>
            <a:ext cx="7291038"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a:t>
            </a:r>
            <a:r>
              <a:rPr lang="nl-BE" sz="1100" cap="none" err="1">
                <a:ln w="3175">
                  <a:noFill/>
                  <a:prstDash val="solid"/>
                </a:ln>
              </a:rPr>
              <a:t>Colossus</a:t>
            </a:r>
            <a:r>
              <a:rPr lang="nl-BE" sz="1100" cap="none">
                <a:ln w="3175">
                  <a:noFill/>
                  <a:prstDash val="solid"/>
                </a:ln>
              </a:rPr>
              <a:t> was een top-</a:t>
            </a:r>
            <a:r>
              <a:rPr lang="nl-BE" sz="1100" cap="none" err="1">
                <a:ln w="3175">
                  <a:noFill/>
                  <a:prstDash val="solid"/>
                </a:ln>
              </a:rPr>
              <a:t>secret</a:t>
            </a:r>
            <a:r>
              <a:rPr lang="nl-BE" sz="1100" cap="none">
                <a:ln w="3175">
                  <a:noFill/>
                  <a:prstDash val="solid"/>
                </a:ln>
              </a:rPr>
              <a:t> </a:t>
            </a:r>
            <a:r>
              <a:rPr lang="nl-BE" sz="1100" cap="none" err="1">
                <a:ln w="3175">
                  <a:noFill/>
                  <a:prstDash val="solid"/>
                </a:ln>
              </a:rPr>
              <a:t>computerédie</a:t>
            </a:r>
            <a:r>
              <a:rPr lang="nl-BE" sz="1100" cap="none">
                <a:ln w="3175">
                  <a:noFill/>
                  <a:prstDash val="solid"/>
                </a:ln>
              </a:rPr>
              <a:t> de enorm complexe berichten van de Duitse bezetter kon decrypteren. Er zouden meerdere van deze computers gebouwd zijn in de UK. Deze technologie was van essentieel belang om de Duitsers om het verkeerde been te zetten in de voorbereiding van D-day. Het project is geheim gebleven tot ver in de jaren 70. Het wordt aanschouwd als de 1</a:t>
            </a:r>
            <a:r>
              <a:rPr lang="nl-BE" sz="1100" cap="none" baseline="30000">
                <a:ln w="3175">
                  <a:noFill/>
                  <a:prstDash val="solid"/>
                </a:ln>
              </a:rPr>
              <a:t>ste</a:t>
            </a:r>
            <a:r>
              <a:rPr lang="nl-BE" sz="1100" cap="none">
                <a:ln w="3175">
                  <a:noFill/>
                  <a:prstDash val="solid"/>
                </a:ln>
              </a:rPr>
              <a:t> </a:t>
            </a:r>
            <a:r>
              <a:rPr lang="nl-BE" sz="1100" cap="none" err="1">
                <a:ln w="3175">
                  <a:noFill/>
                  <a:prstDash val="solid"/>
                </a:ln>
              </a:rPr>
              <a:t>electronische</a:t>
            </a:r>
            <a:r>
              <a:rPr lang="nl-BE" sz="1100" cap="none">
                <a:ln w="3175">
                  <a:noFill/>
                  <a:prstDash val="solid"/>
                </a:ln>
              </a:rPr>
              <a:t> computer. Echter, deze machine was niet Turing compleet.</a:t>
            </a:r>
          </a:p>
        </p:txBody>
      </p:sp>
    </p:spTree>
    <p:extLst>
      <p:ext uri="{BB962C8B-B14F-4D97-AF65-F5344CB8AC3E}">
        <p14:creationId xmlns:p14="http://schemas.microsoft.com/office/powerpoint/2010/main" val="411585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835"/>
          <a:stretch/>
        </p:blipFill>
        <p:spPr bwMode="auto">
          <a:xfrm>
            <a:off x="2064" y="9000"/>
            <a:ext cx="12189936" cy="70077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2136000" y="279000"/>
            <a:ext cx="792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colossus</a:t>
            </a:r>
          </a:p>
        </p:txBody>
      </p:sp>
      <p:pic>
        <p:nvPicPr>
          <p:cNvPr id="5" name="Onlinemedia 4" title="Colossus &amp; Bletchley Park - Computerphile">
            <a:hlinkClick r:id="" action="ppaction://media"/>
            <a:extLst>
              <a:ext uri="{FF2B5EF4-FFF2-40B4-BE49-F238E27FC236}">
                <a16:creationId xmlns:a16="http://schemas.microsoft.com/office/drawing/2014/main" id="{489FC500-B23C-46E8-91CA-28AC22AE577E}"/>
              </a:ext>
            </a:extLst>
          </p:cNvPr>
          <p:cNvPicPr>
            <a:picLocks noRot="1" noChangeAspect="1"/>
          </p:cNvPicPr>
          <p:nvPr>
            <a:videoFile r:link="rId1"/>
          </p:nvPr>
        </p:nvPicPr>
        <p:blipFill>
          <a:blip r:embed="rId4"/>
          <a:stretch>
            <a:fillRect/>
          </a:stretch>
        </p:blipFill>
        <p:spPr>
          <a:xfrm>
            <a:off x="2286000" y="20790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77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398757"/>
            <a:ext cx="3176374" cy="1349602"/>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sp>
        <p:nvSpPr>
          <p:cNvPr id="4" name="Rechthoek: afgeronde bovenhoeken 3">
            <a:extLst>
              <a:ext uri="{FF2B5EF4-FFF2-40B4-BE49-F238E27FC236}">
                <a16:creationId xmlns:a16="http://schemas.microsoft.com/office/drawing/2014/main" id="{CFC0E3B0-E028-C0F6-CC26-98CAE08943EE}"/>
              </a:ext>
            </a:extLst>
          </p:cNvPr>
          <p:cNvSpPr/>
          <p:nvPr/>
        </p:nvSpPr>
        <p:spPr>
          <a:xfrm>
            <a:off x="8931000" y="279000"/>
            <a:ext cx="2992154"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err="1">
                <a:ln w="3175">
                  <a:noFill/>
                  <a:prstDash val="solid"/>
                </a:ln>
                <a:latin typeface="Commodore PET" panose="02000000000000000000" pitchFamily="2" charset="0"/>
                <a:ea typeface="+mj-ea"/>
                <a:cs typeface="+mj-cs"/>
              </a:rPr>
              <a:t>Howard</a:t>
            </a:r>
            <a:r>
              <a:rPr lang="nl-BE" cap="all">
                <a:ln w="3175">
                  <a:noFill/>
                  <a:prstDash val="solid"/>
                </a:ln>
                <a:latin typeface="Commodore PET" panose="02000000000000000000" pitchFamily="2" charset="0"/>
                <a:ea typeface="+mj-ea"/>
                <a:cs typeface="+mj-cs"/>
              </a:rPr>
              <a:t> </a:t>
            </a:r>
            <a:r>
              <a:rPr lang="nl-BE" cap="all" err="1">
                <a:ln w="3175">
                  <a:noFill/>
                  <a:prstDash val="solid"/>
                </a:ln>
                <a:latin typeface="Commodore PET" panose="02000000000000000000" pitchFamily="2" charset="0"/>
                <a:ea typeface="+mj-ea"/>
                <a:cs typeface="+mj-cs"/>
              </a:rPr>
              <a:t>Aiken</a:t>
            </a:r>
            <a:r>
              <a:rPr lang="nl-BE" cap="all">
                <a:ln w="3175">
                  <a:noFill/>
                  <a:prstDash val="solid"/>
                </a:ln>
                <a:latin typeface="Commodore PET" panose="02000000000000000000" pitchFamily="2" charset="0"/>
                <a:ea typeface="+mj-ea"/>
                <a:cs typeface="+mj-cs"/>
              </a:rPr>
              <a:t> &amp; IBM</a:t>
            </a:r>
          </a:p>
        </p:txBody>
      </p:sp>
      <p:sp>
        <p:nvSpPr>
          <p:cNvPr id="6" name="Tekstvak 5">
            <a:extLst>
              <a:ext uri="{FF2B5EF4-FFF2-40B4-BE49-F238E27FC236}">
                <a16:creationId xmlns:a16="http://schemas.microsoft.com/office/drawing/2014/main" id="{164C0634-4741-F101-894C-98815F87B98A}"/>
              </a:ext>
            </a:extLst>
          </p:cNvPr>
          <p:cNvSpPr txBox="1"/>
          <p:nvPr/>
        </p:nvSpPr>
        <p:spPr>
          <a:xfrm>
            <a:off x="3576000" y="4640626"/>
            <a:ext cx="4140000"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a:t>
            </a:r>
            <a:r>
              <a:rPr lang="nl-BE" sz="1100" cap="none" err="1">
                <a:ln w="3175">
                  <a:noFill/>
                  <a:prstDash val="solid"/>
                </a:ln>
              </a:rPr>
              <a:t>Hardvard</a:t>
            </a:r>
            <a:r>
              <a:rPr lang="nl-BE" sz="1100" cap="none">
                <a:ln w="3175">
                  <a:noFill/>
                  <a:prstDash val="solid"/>
                </a:ln>
              </a:rPr>
              <a:t> Mark I was de 1</a:t>
            </a:r>
            <a:r>
              <a:rPr lang="nl-BE" sz="1100" cap="none" baseline="30000">
                <a:ln w="3175">
                  <a:noFill/>
                  <a:prstDash val="solid"/>
                </a:ln>
              </a:rPr>
              <a:t>ste</a:t>
            </a:r>
            <a:r>
              <a:rPr lang="nl-BE" sz="1100" cap="none">
                <a:ln w="3175">
                  <a:noFill/>
                  <a:prstDash val="solid"/>
                </a:ln>
              </a:rPr>
              <a:t> computer ontwikkeld voor de US </a:t>
            </a:r>
            <a:r>
              <a:rPr lang="nl-BE" sz="1100" cap="none" err="1">
                <a:ln w="3175">
                  <a:noFill/>
                  <a:prstDash val="solid"/>
                </a:ln>
              </a:rPr>
              <a:t>Army</a:t>
            </a:r>
            <a:r>
              <a:rPr lang="nl-BE" sz="1100" cap="none">
                <a:ln w="3175">
                  <a:noFill/>
                  <a:prstDash val="solid"/>
                </a:ln>
              </a:rPr>
              <a:t> en werd gebruikt in de 2</a:t>
            </a:r>
            <a:r>
              <a:rPr lang="nl-BE" sz="1100" cap="none" baseline="30000">
                <a:ln w="3175">
                  <a:noFill/>
                  <a:prstDash val="solid"/>
                </a:ln>
              </a:rPr>
              <a:t>de</a:t>
            </a:r>
            <a:r>
              <a:rPr lang="nl-BE" sz="1100" cap="none">
                <a:ln w="3175">
                  <a:noFill/>
                  <a:prstDash val="solid"/>
                </a:ln>
              </a:rPr>
              <a:t> wereld oorlog om de banen van projectielen te berekenen en werk ook gebruikt in berekeningen van de 1</a:t>
            </a:r>
            <a:r>
              <a:rPr lang="nl-BE" sz="1100" cap="none" baseline="30000">
                <a:ln w="3175">
                  <a:noFill/>
                  <a:prstDash val="solid"/>
                </a:ln>
              </a:rPr>
              <a:t>ste</a:t>
            </a:r>
            <a:r>
              <a:rPr lang="nl-BE" sz="1100" cap="none">
                <a:ln w="3175">
                  <a:noFill/>
                  <a:prstDash val="solid"/>
                </a:ln>
              </a:rPr>
              <a:t> atoombom op Hiroshima.</a:t>
            </a:r>
          </a:p>
        </p:txBody>
      </p:sp>
    </p:spTree>
    <p:extLst>
      <p:ext uri="{BB962C8B-B14F-4D97-AF65-F5344CB8AC3E}">
        <p14:creationId xmlns:p14="http://schemas.microsoft.com/office/powerpoint/2010/main" val="71140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50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sp>
        <p:nvSpPr>
          <p:cNvPr id="5" name="Rechthoek: afgeronde bovenhoeken 4">
            <a:extLst>
              <a:ext uri="{FF2B5EF4-FFF2-40B4-BE49-F238E27FC236}">
                <a16:creationId xmlns:a16="http://schemas.microsoft.com/office/drawing/2014/main" id="{EBFAC010-2EEE-5525-54E3-782BAC6B58A5}"/>
              </a:ext>
            </a:extLst>
          </p:cNvPr>
          <p:cNvSpPr/>
          <p:nvPr/>
        </p:nvSpPr>
        <p:spPr>
          <a:xfrm>
            <a:off x="8346000" y="2294139"/>
            <a:ext cx="3555000"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Grace Hopper</a:t>
            </a:r>
          </a:p>
        </p:txBody>
      </p:sp>
      <p:pic>
        <p:nvPicPr>
          <p:cNvPr id="4098" name="Picture 2">
            <a:extLst>
              <a:ext uri="{FF2B5EF4-FFF2-40B4-BE49-F238E27FC236}">
                <a16:creationId xmlns:a16="http://schemas.microsoft.com/office/drawing/2014/main" id="{52BFFD68-200A-A34D-C94A-16B84B4CC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000" y="752781"/>
            <a:ext cx="5249617" cy="415202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3" name="Tekstvak 2">
            <a:extLst>
              <a:ext uri="{FF2B5EF4-FFF2-40B4-BE49-F238E27FC236}">
                <a16:creationId xmlns:a16="http://schemas.microsoft.com/office/drawing/2014/main" id="{9350DC21-41A6-E880-7E56-18A2533647E6}"/>
              </a:ext>
            </a:extLst>
          </p:cNvPr>
          <p:cNvSpPr txBox="1"/>
          <p:nvPr/>
        </p:nvSpPr>
        <p:spPr>
          <a:xfrm>
            <a:off x="3658309" y="4270760"/>
            <a:ext cx="3915000" cy="103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1</a:t>
            </a:r>
            <a:r>
              <a:rPr lang="nl-BE" sz="1100" cap="none" baseline="30000">
                <a:ln w="3175">
                  <a:noFill/>
                  <a:prstDash val="solid"/>
                </a:ln>
              </a:rPr>
              <a:t>ste</a:t>
            </a:r>
            <a:r>
              <a:rPr lang="nl-BE" sz="1100" cap="none">
                <a:ln w="3175">
                  <a:noFill/>
                  <a:prstDash val="solid"/>
                </a:ln>
              </a:rPr>
              <a:t> bug ooit gevonden in een computer programma. We gaan ook onze </a:t>
            </a:r>
            <a:r>
              <a:rPr lang="nl-BE" sz="1100" cap="none" err="1">
                <a:ln w="3175">
                  <a:noFill/>
                  <a:prstDash val="solid"/>
                </a:ln>
              </a:rPr>
              <a:t>programmas</a:t>
            </a:r>
            <a:r>
              <a:rPr lang="nl-BE" sz="1100" cap="none">
                <a:ln w="3175">
                  <a:noFill/>
                  <a:prstDash val="solid"/>
                </a:ln>
              </a:rPr>
              <a:t> debuggen.</a:t>
            </a:r>
          </a:p>
        </p:txBody>
      </p:sp>
      <p:pic>
        <p:nvPicPr>
          <p:cNvPr id="10" name="Picture 4">
            <a:extLst>
              <a:ext uri="{FF2B5EF4-FFF2-40B4-BE49-F238E27FC236}">
                <a16:creationId xmlns:a16="http://schemas.microsoft.com/office/drawing/2014/main" id="{D9147400-3831-BB20-CB30-1913C5F63B9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cxnSp>
        <p:nvCxnSpPr>
          <p:cNvPr id="7" name="Rechte verbindingslijn met pijl 6">
            <a:extLst>
              <a:ext uri="{FF2B5EF4-FFF2-40B4-BE49-F238E27FC236}">
                <a16:creationId xmlns:a16="http://schemas.microsoft.com/office/drawing/2014/main" id="{16F45F22-8F17-DC22-AC14-F234E2A24FCC}"/>
              </a:ext>
            </a:extLst>
          </p:cNvPr>
          <p:cNvCxnSpPr>
            <a:cxnSpLocks/>
            <a:stCxn id="5" idx="1"/>
          </p:cNvCxnSpPr>
          <p:nvPr/>
        </p:nvCxnSpPr>
        <p:spPr>
          <a:xfrm>
            <a:off x="10123500" y="3059139"/>
            <a:ext cx="562500" cy="184566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5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75D72B6-2FEA-315D-4D53-172639F2F165}"/>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560" b="186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551000" y="234000"/>
            <a:ext cx="909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pic>
        <p:nvPicPr>
          <p:cNvPr id="4" name="Onlinemedia 3" title="Harvard Mark I">
            <a:hlinkClick r:id="" action="ppaction://media"/>
            <a:extLst>
              <a:ext uri="{FF2B5EF4-FFF2-40B4-BE49-F238E27FC236}">
                <a16:creationId xmlns:a16="http://schemas.microsoft.com/office/drawing/2014/main" id="{EE921844-66A8-331D-D5B1-72DC1D293ED8}"/>
              </a:ext>
            </a:extLst>
          </p:cNvPr>
          <p:cNvPicPr>
            <a:picLocks noRot="1" noChangeAspect="1"/>
          </p:cNvPicPr>
          <p:nvPr>
            <a:videoFile r:link="rId1"/>
          </p:nvPr>
        </p:nvPicPr>
        <p:blipFill>
          <a:blip r:embed="rId5"/>
          <a:stretch>
            <a:fillRect/>
          </a:stretch>
        </p:blipFill>
        <p:spPr>
          <a:xfrm>
            <a:off x="2286000" y="1688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231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F938C1F-D256-5221-9625-92D9C7A095A1}"/>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6392"/>
          <a:stretch/>
        </p:blipFill>
        <p:spPr>
          <a:xfrm>
            <a:off x="0" y="0"/>
            <a:ext cx="12192000" cy="6858000"/>
          </a:xfrm>
          <a:prstGeom prst="rect">
            <a:avLst/>
          </a:prstGeom>
        </p:spPr>
      </p:pic>
      <p:sp>
        <p:nvSpPr>
          <p:cNvPr id="6" name="Rechthoek: afgeronde bovenhoeken 5">
            <a:extLst>
              <a:ext uri="{FF2B5EF4-FFF2-40B4-BE49-F238E27FC236}">
                <a16:creationId xmlns:a16="http://schemas.microsoft.com/office/drawing/2014/main" id="{F5CC49A4-0A72-D602-851D-629E12A7B660}"/>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a:t>
            </a:r>
            <a:br>
              <a:rPr lang="nl-BE" sz="2400" cap="all">
                <a:ln w="3175">
                  <a:solidFill>
                    <a:schemeClr val="bg1"/>
                  </a:solidFill>
                  <a:prstDash val="solid"/>
                </a:ln>
                <a:latin typeface="Commodore PET" panose="02000000000000000000" pitchFamily="2" charset="0"/>
                <a:ea typeface="+mj-ea"/>
                <a:cs typeface="+mj-cs"/>
              </a:rPr>
            </a:b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sp>
        <p:nvSpPr>
          <p:cNvPr id="2" name="Rechthoek: afgeronde bovenhoeken 1">
            <a:extLst>
              <a:ext uri="{FF2B5EF4-FFF2-40B4-BE49-F238E27FC236}">
                <a16:creationId xmlns:a16="http://schemas.microsoft.com/office/drawing/2014/main" id="{93003911-DE1B-7247-A48F-74396255A719}"/>
              </a:ext>
            </a:extLst>
          </p:cNvPr>
          <p:cNvSpPr/>
          <p:nvPr/>
        </p:nvSpPr>
        <p:spPr>
          <a:xfrm>
            <a:off x="5633498" y="279000"/>
            <a:ext cx="6293876" cy="112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a:ln w="3175">
                  <a:noFill/>
                  <a:prstDash val="solid"/>
                </a:ln>
                <a:latin typeface="Commodore PET" panose="02000000000000000000" pitchFamily="2" charset="0"/>
                <a:ea typeface="+mj-ea"/>
                <a:cs typeface="+mj-cs"/>
              </a:rPr>
              <a:t>J. Presper Eckert </a:t>
            </a:r>
            <a:br>
              <a:rPr lang="en-US" cap="all">
                <a:ln w="3175">
                  <a:noFill/>
                  <a:prstDash val="solid"/>
                </a:ln>
                <a:latin typeface="Commodore PET" panose="02000000000000000000" pitchFamily="2" charset="0"/>
                <a:ea typeface="+mj-ea"/>
                <a:cs typeface="+mj-cs"/>
              </a:rPr>
            </a:br>
            <a:r>
              <a:rPr lang="en-US" cap="all">
                <a:ln w="3175">
                  <a:noFill/>
                  <a:prstDash val="solid"/>
                </a:ln>
                <a:latin typeface="Commodore PET" panose="02000000000000000000" pitchFamily="2" charset="0"/>
                <a:ea typeface="+mj-ea"/>
                <a:cs typeface="+mj-cs"/>
              </a:rPr>
              <a:t>John Mauchly</a:t>
            </a:r>
          </a:p>
        </p:txBody>
      </p:sp>
    </p:spTree>
    <p:extLst>
      <p:ext uri="{BB962C8B-B14F-4D97-AF65-F5344CB8AC3E}">
        <p14:creationId xmlns:p14="http://schemas.microsoft.com/office/powerpoint/2010/main" val="50995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827783A1-EEB0-91BD-4321-A44C0EB0A6C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5" name="Rechthoek: afgeronde bovenhoeken 4">
            <a:extLst>
              <a:ext uri="{FF2B5EF4-FFF2-40B4-BE49-F238E27FC236}">
                <a16:creationId xmlns:a16="http://schemas.microsoft.com/office/drawing/2014/main" id="{30C117E8-F17F-AD99-47F1-2E4D30DA6AD5}"/>
              </a:ext>
            </a:extLst>
          </p:cNvPr>
          <p:cNvSpPr/>
          <p:nvPr/>
        </p:nvSpPr>
        <p:spPr>
          <a:xfrm>
            <a:off x="516000" y="1359000"/>
            <a:ext cx="11295000" cy="52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marL="342900" indent="-342900" defTabSz="914400">
              <a:lnSpc>
                <a:spcPct val="120000"/>
              </a:lnSpc>
              <a:spcBef>
                <a:spcPct val="0"/>
              </a:spcBef>
              <a:spcAft>
                <a:spcPts val="600"/>
              </a:spcAft>
              <a:buFont typeface="Arial" panose="020B0604020202020204" pitchFamily="34" charset="0"/>
              <a:buChar char="•"/>
            </a:pPr>
            <a:r>
              <a:rPr lang="nl-BE" cap="all">
                <a:ln w="3175">
                  <a:noFill/>
                  <a:prstDash val="solid"/>
                </a:ln>
                <a:latin typeface="Commodore PET" panose="02000000000000000000" pitchFamily="2" charset="0"/>
                <a:ea typeface="+mj-ea"/>
                <a:cs typeface="+mj-cs"/>
              </a:rPr>
              <a:t>De </a:t>
            </a:r>
            <a:r>
              <a:rPr lang="nl-BE" cap="all" err="1">
                <a:ln w="3175">
                  <a:noFill/>
                  <a:prstDash val="solid"/>
                </a:ln>
                <a:latin typeface="Commodore PET" panose="02000000000000000000" pitchFamily="2" charset="0"/>
                <a:ea typeface="+mj-ea"/>
                <a:cs typeface="+mj-cs"/>
              </a:rPr>
              <a:t>eniac</a:t>
            </a:r>
            <a:r>
              <a:rPr lang="nl-BE" cap="all">
                <a:ln w="3175">
                  <a:noFill/>
                  <a:prstDash val="solid"/>
                </a:ln>
                <a:latin typeface="Commodore PET" panose="02000000000000000000" pitchFamily="2" charset="0"/>
                <a:ea typeface="+mj-ea"/>
                <a:cs typeface="+mj-cs"/>
              </a:rPr>
              <a:t> was de eerste echte programmeerbare </a:t>
            </a:r>
            <a:r>
              <a:rPr lang="nl-BE" cap="all" err="1">
                <a:ln w="3175">
                  <a:noFill/>
                  <a:prstDash val="solid"/>
                </a:ln>
                <a:latin typeface="Commodore PET" panose="02000000000000000000" pitchFamily="2" charset="0"/>
                <a:ea typeface="+mj-ea"/>
                <a:cs typeface="+mj-cs"/>
              </a:rPr>
              <a:t>electronische</a:t>
            </a:r>
            <a:r>
              <a:rPr lang="nl-BE" cap="all">
                <a:ln w="3175">
                  <a:noFill/>
                  <a:prstDash val="solid"/>
                </a:ln>
                <a:latin typeface="Commodore PET" panose="02000000000000000000" pitchFamily="2" charset="0"/>
                <a:ea typeface="+mj-ea"/>
                <a:cs typeface="+mj-cs"/>
              </a:rPr>
              <a:t> computer die </a:t>
            </a:r>
            <a:r>
              <a:rPr lang="nl-BE" cap="all" err="1">
                <a:ln w="3175">
                  <a:noFill/>
                  <a:prstDash val="solid"/>
                </a:ln>
                <a:latin typeface="Commodore PET" panose="02000000000000000000" pitchFamily="2" charset="0"/>
                <a:ea typeface="+mj-ea"/>
                <a:cs typeface="+mj-cs"/>
              </a:rPr>
              <a:t>turing</a:t>
            </a:r>
            <a:r>
              <a:rPr lang="nl-BE" cap="all">
                <a:ln w="3175">
                  <a:noFill/>
                  <a:prstDash val="solid"/>
                </a:ln>
                <a:latin typeface="Commodore PET" panose="02000000000000000000" pitchFamily="2" charset="0"/>
                <a:ea typeface="+mj-ea"/>
                <a:cs typeface="+mj-cs"/>
              </a:rPr>
              <a:t> compleet was.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18,000 vacuum tubes.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7,200 crystal diodes.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1,500 relays.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70,000 resistors.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10,000 capacitors.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+/- 5,000,000 hand-</a:t>
            </a:r>
            <a:r>
              <a:rPr lang="en-US" cap="all" err="1">
                <a:ln w="3175">
                  <a:noFill/>
                  <a:prstDash val="solid"/>
                </a:ln>
                <a:latin typeface="Commodore PET" panose="02000000000000000000" pitchFamily="2" charset="0"/>
                <a:ea typeface="+mj-ea"/>
                <a:cs typeface="+mj-cs"/>
              </a:rPr>
              <a:t>gesoldeerde</a:t>
            </a:r>
            <a:r>
              <a:rPr lang="en-US" cap="all">
                <a:ln w="3175">
                  <a:noFill/>
                  <a:prstDash val="solid"/>
                </a:ln>
                <a:latin typeface="Commodore PET" panose="02000000000000000000" pitchFamily="2" charset="0"/>
                <a:ea typeface="+mj-ea"/>
                <a:cs typeface="+mj-cs"/>
              </a:rPr>
              <a:t> </a:t>
            </a:r>
            <a:r>
              <a:rPr lang="en-US" cap="all" err="1">
                <a:ln w="3175">
                  <a:noFill/>
                  <a:prstDash val="solid"/>
                </a:ln>
                <a:latin typeface="Commodore PET" panose="02000000000000000000" pitchFamily="2" charset="0"/>
                <a:ea typeface="+mj-ea"/>
                <a:cs typeface="+mj-cs"/>
              </a:rPr>
              <a:t>verbindingen</a:t>
            </a:r>
            <a:r>
              <a:rPr lang="en-US" cap="all">
                <a:ln w="3175">
                  <a:noFill/>
                  <a:prstDash val="solid"/>
                </a:ln>
                <a:latin typeface="Commodore PET" panose="02000000000000000000" pitchFamily="2" charset="0"/>
                <a:ea typeface="+mj-ea"/>
                <a:cs typeface="+mj-cs"/>
              </a:rPr>
              <a:t>. </a:t>
            </a:r>
            <a:r>
              <a:rPr lang="en-US" cap="all" err="1">
                <a:ln w="3175">
                  <a:noFill/>
                  <a:prstDash val="solid"/>
                </a:ln>
                <a:latin typeface="Commodore PET" panose="02000000000000000000" pitchFamily="2" charset="0"/>
                <a:ea typeface="+mj-ea"/>
                <a:cs typeface="+mj-cs"/>
              </a:rPr>
              <a:t>Gewicht</a:t>
            </a:r>
            <a:r>
              <a:rPr lang="en-US" cap="all">
                <a:ln w="3175">
                  <a:noFill/>
                  <a:prstDash val="solid"/>
                </a:ln>
                <a:latin typeface="Commodore PET" panose="02000000000000000000" pitchFamily="2" charset="0"/>
                <a:ea typeface="+mj-ea"/>
                <a:cs typeface="+mj-cs"/>
              </a:rPr>
              <a:t> was </a:t>
            </a:r>
            <a:r>
              <a:rPr lang="en-US" cap="all" err="1">
                <a:ln w="3175">
                  <a:noFill/>
                  <a:prstDash val="solid"/>
                </a:ln>
                <a:latin typeface="Commodore PET" panose="02000000000000000000" pitchFamily="2" charset="0"/>
                <a:ea typeface="+mj-ea"/>
                <a:cs typeface="+mj-cs"/>
              </a:rPr>
              <a:t>meer</a:t>
            </a:r>
            <a:r>
              <a:rPr lang="en-US" cap="all">
                <a:ln w="3175">
                  <a:noFill/>
                  <a:prstDash val="solid"/>
                </a:ln>
                <a:latin typeface="Commodore PET" panose="02000000000000000000" pitchFamily="2" charset="0"/>
                <a:ea typeface="+mj-ea"/>
                <a:cs typeface="+mj-cs"/>
              </a:rPr>
              <a:t> dan 27 ton.</a:t>
            </a:r>
          </a:p>
          <a:p>
            <a:pPr marL="342900" indent="-342900" defTabSz="914400">
              <a:lnSpc>
                <a:spcPct val="120000"/>
              </a:lnSpc>
              <a:spcBef>
                <a:spcPct val="0"/>
              </a:spcBef>
              <a:spcAft>
                <a:spcPts val="600"/>
              </a:spcAft>
              <a:buFont typeface="Arial" panose="020B0604020202020204" pitchFamily="34" charset="0"/>
              <a:buChar char="•"/>
            </a:pPr>
            <a:r>
              <a:rPr lang="en-US" cap="all" err="1">
                <a:ln w="3175">
                  <a:noFill/>
                  <a:prstDash val="solid"/>
                </a:ln>
                <a:latin typeface="Commodore PET" panose="02000000000000000000" pitchFamily="2" charset="0"/>
                <a:ea typeface="+mj-ea"/>
                <a:cs typeface="+mj-cs"/>
              </a:rPr>
              <a:t>Grootte</a:t>
            </a:r>
            <a:r>
              <a:rPr lang="en-US" cap="all">
                <a:ln w="3175">
                  <a:noFill/>
                  <a:prstDash val="solid"/>
                </a:ln>
                <a:latin typeface="Commodore PET" panose="02000000000000000000" pitchFamily="2" charset="0"/>
                <a:ea typeface="+mj-ea"/>
                <a:cs typeface="+mj-cs"/>
              </a:rPr>
              <a:t> was 170 </a:t>
            </a:r>
            <a:r>
              <a:rPr lang="en-US" cap="all" err="1">
                <a:ln w="3175">
                  <a:noFill/>
                  <a:prstDash val="solid"/>
                </a:ln>
                <a:latin typeface="Commodore PET" panose="02000000000000000000" pitchFamily="2" charset="0"/>
                <a:ea typeface="+mj-ea"/>
                <a:cs typeface="+mj-cs"/>
              </a:rPr>
              <a:t>veriante</a:t>
            </a:r>
            <a:r>
              <a:rPr lang="en-US" cap="all">
                <a:ln w="3175">
                  <a:noFill/>
                  <a:prstDash val="solid"/>
                </a:ln>
                <a:latin typeface="Commodore PET" panose="02000000000000000000" pitchFamily="2" charset="0"/>
                <a:ea typeface="+mj-ea"/>
                <a:cs typeface="+mj-cs"/>
              </a:rPr>
              <a:t> meter.</a:t>
            </a:r>
          </a:p>
          <a:p>
            <a:pPr marL="342900" indent="-342900" defTabSz="914400">
              <a:lnSpc>
                <a:spcPct val="120000"/>
              </a:lnSpc>
              <a:spcBef>
                <a:spcPct val="0"/>
              </a:spcBef>
              <a:spcAft>
                <a:spcPts val="600"/>
              </a:spcAft>
              <a:buFont typeface="Arial" panose="020B0604020202020204" pitchFamily="34" charset="0"/>
              <a:buChar char="•"/>
            </a:pPr>
            <a:r>
              <a:rPr lang="en-US" cap="all" err="1">
                <a:ln w="3175">
                  <a:noFill/>
                  <a:prstDash val="solid"/>
                </a:ln>
                <a:latin typeface="Commodore PET" panose="02000000000000000000" pitchFamily="2" charset="0"/>
                <a:ea typeface="+mj-ea"/>
                <a:cs typeface="+mj-cs"/>
              </a:rPr>
              <a:t>Consumeerde</a:t>
            </a:r>
            <a:r>
              <a:rPr lang="en-US" cap="all">
                <a:ln w="3175">
                  <a:noFill/>
                  <a:prstDash val="solid"/>
                </a:ln>
                <a:latin typeface="Commodore PET" panose="02000000000000000000" pitchFamily="2" charset="0"/>
                <a:ea typeface="+mj-ea"/>
                <a:cs typeface="+mj-cs"/>
              </a:rPr>
              <a:t> 150 kW/h.</a:t>
            </a:r>
            <a:endParaRPr lang="nl-BE" cap="all">
              <a:ln w="3175">
                <a:noFill/>
                <a:prstDash val="solid"/>
              </a:ln>
              <a:latin typeface="Commodore PET" panose="02000000000000000000" pitchFamily="2" charset="0"/>
              <a:ea typeface="+mj-ea"/>
              <a:cs typeface="+mj-cs"/>
            </a:endParaRPr>
          </a:p>
        </p:txBody>
      </p:sp>
      <p:sp>
        <p:nvSpPr>
          <p:cNvPr id="6" name="Rechthoek: afgeronde bovenhoeken 5">
            <a:extLst>
              <a:ext uri="{FF2B5EF4-FFF2-40B4-BE49-F238E27FC236}">
                <a16:creationId xmlns:a16="http://schemas.microsoft.com/office/drawing/2014/main" id="{2221B80E-75B6-9F72-8024-D3AFDC345BE5}"/>
              </a:ext>
            </a:extLst>
          </p:cNvPr>
          <p:cNvSpPr/>
          <p:nvPr/>
        </p:nvSpPr>
        <p:spPr>
          <a:xfrm>
            <a:off x="6636000" y="2799000"/>
            <a:ext cx="4725000" cy="184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DE ENIAC WERKTE IN HET DECIMALE TALSTELSEL!</a:t>
            </a:r>
          </a:p>
        </p:txBody>
      </p:sp>
      <p:sp>
        <p:nvSpPr>
          <p:cNvPr id="2" name="Rechthoek: afgeronde bovenhoeken 1">
            <a:extLst>
              <a:ext uri="{FF2B5EF4-FFF2-40B4-BE49-F238E27FC236}">
                <a16:creationId xmlns:a16="http://schemas.microsoft.com/office/drawing/2014/main" id="{0243E322-C3EE-677D-39D7-F1A468AB4527}"/>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1946 - </a:t>
            </a: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115937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magnetron, computer&#10;&#10;Automatisch gegenereerde beschrijving">
            <a:extLst>
              <a:ext uri="{FF2B5EF4-FFF2-40B4-BE49-F238E27FC236}">
                <a16:creationId xmlns:a16="http://schemas.microsoft.com/office/drawing/2014/main" id="{4E139E19-CE39-279E-800A-220F8896FC8E}"/>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3" b="2010"/>
          <a:stretch/>
        </p:blipFill>
        <p:spPr>
          <a:xfrm>
            <a:off x="7532062" y="3421608"/>
            <a:ext cx="4664059" cy="342786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Afbeelding 7" descr="Afbeelding met tekst, computer&#10;&#10;Automatisch gegenereerde beschrijving">
            <a:extLst>
              <a:ext uri="{FF2B5EF4-FFF2-40B4-BE49-F238E27FC236}">
                <a16:creationId xmlns:a16="http://schemas.microsoft.com/office/drawing/2014/main" id="{2D5F0DEB-7D91-B334-06A9-6CAC3013E32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3" b="1622"/>
          <a:stretch/>
        </p:blipFill>
        <p:spPr>
          <a:xfrm>
            <a:off x="1686000" y="0"/>
            <a:ext cx="2883435" cy="3427868"/>
          </a:xfrm>
          <a:prstGeom prst="rect">
            <a:avLst/>
          </a:prstGeom>
        </p:spPr>
      </p:pic>
      <p:pic>
        <p:nvPicPr>
          <p:cNvPr id="4" name="Afbeelding 3" descr="Afbeelding met tekst, elektronica, toetsenbord, schrijfmachine&#10;&#10;Automatisch gegenereerde beschrijving">
            <a:extLst>
              <a:ext uri="{FF2B5EF4-FFF2-40B4-BE49-F238E27FC236}">
                <a16:creationId xmlns:a16="http://schemas.microsoft.com/office/drawing/2014/main" id="{281E75C6-ED8A-6426-2A27-C985D7415B43}"/>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5079" r="-2" b="14231"/>
          <a:stretch/>
        </p:blipFill>
        <p:spPr>
          <a:xfrm>
            <a:off x="-5596" y="3427414"/>
            <a:ext cx="7539756" cy="3422061"/>
          </a:xfrm>
          <a:custGeom>
            <a:avLst/>
            <a:gdLst/>
            <a:ahLst/>
            <a:cxnLst/>
            <a:rect l="l" t="t" r="r" b="b"/>
            <a:pathLst>
              <a:path w="7558541" h="3430587">
                <a:moveTo>
                  <a:pt x="0" y="0"/>
                </a:moveTo>
                <a:lnTo>
                  <a:pt x="7558541" y="0"/>
                </a:lnTo>
                <a:lnTo>
                  <a:pt x="7558541" y="3430587"/>
                </a:lnTo>
                <a:lnTo>
                  <a:pt x="0" y="3430587"/>
                </a:lnTo>
                <a:close/>
              </a:path>
            </a:pathLst>
          </a:custGeom>
        </p:spPr>
      </p:pic>
      <p:sp>
        <p:nvSpPr>
          <p:cNvPr id="9" name="Rechthoek: afgeronde bovenhoeken 8">
            <a:extLst>
              <a:ext uri="{FF2B5EF4-FFF2-40B4-BE49-F238E27FC236}">
                <a16:creationId xmlns:a16="http://schemas.microsoft.com/office/drawing/2014/main" id="{8992E982-D388-CF9C-49F5-71BE1F66E49D}"/>
              </a:ext>
            </a:extLst>
          </p:cNvPr>
          <p:cNvSpPr/>
          <p:nvPr/>
        </p:nvSpPr>
        <p:spPr>
          <a:xfrm>
            <a:off x="5241000" y="234000"/>
            <a:ext cx="5715000" cy="2757327"/>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ea typeface="+mj-ea"/>
                <a:cs typeface="+mj-cs"/>
              </a:rPr>
              <a:t>Probeer home computers van de 70/80-er jaren en leer met emulators!</a:t>
            </a:r>
            <a:endParaRPr lang="nl-BE" sz="280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2282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A12EB3AF-C816-A8CA-6101-8EC30E4AB83B}"/>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4" name="Rechthoek: afgeronde bovenhoeken 3">
            <a:extLst>
              <a:ext uri="{FF2B5EF4-FFF2-40B4-BE49-F238E27FC236}">
                <a16:creationId xmlns:a16="http://schemas.microsoft.com/office/drawing/2014/main" id="{F5EB2B7E-0079-9312-EF05-5CFDA394AD22}"/>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1946 - </a:t>
            </a: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pic>
        <p:nvPicPr>
          <p:cNvPr id="5" name="Onlinemedia 4" title="Computer History: 1946 ENIAC Computer History Remastered FULL VERSION First Electronic Computer U.S.">
            <a:hlinkClick r:id="" action="ppaction://media"/>
            <a:extLst>
              <a:ext uri="{FF2B5EF4-FFF2-40B4-BE49-F238E27FC236}">
                <a16:creationId xmlns:a16="http://schemas.microsoft.com/office/drawing/2014/main" id="{401500E2-54E5-BDC6-F6E1-50A1AAEC97BE}"/>
              </a:ext>
            </a:extLst>
          </p:cNvPr>
          <p:cNvPicPr>
            <a:picLocks noRot="1" noChangeAspect="1"/>
          </p:cNvPicPr>
          <p:nvPr>
            <a:videoFile r:link="rId1"/>
          </p:nvPr>
        </p:nvPicPr>
        <p:blipFill>
          <a:blip r:embed="rId4"/>
          <a:stretch>
            <a:fillRect/>
          </a:stretch>
        </p:blipFill>
        <p:spPr>
          <a:xfrm>
            <a:off x="2286000" y="999000"/>
            <a:ext cx="7620000" cy="5715000"/>
          </a:xfrm>
          <a:prstGeom prst="rect">
            <a:avLst/>
          </a:prstGeom>
        </p:spPr>
      </p:pic>
    </p:spTree>
    <p:extLst>
      <p:ext uri="{BB962C8B-B14F-4D97-AF65-F5344CB8AC3E}">
        <p14:creationId xmlns:p14="http://schemas.microsoft.com/office/powerpoint/2010/main" val="150905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oer, binnen, gebouw, plafond&#10;&#10;Automatisch gegenereerde beschrijving">
            <a:extLst>
              <a:ext uri="{FF2B5EF4-FFF2-40B4-BE49-F238E27FC236}">
                <a16:creationId xmlns:a16="http://schemas.microsoft.com/office/drawing/2014/main" id="{855467BD-8DA3-BB01-16B5-1F1149BC73A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568" b="3854"/>
          <a:stretch/>
        </p:blipFill>
        <p:spPr>
          <a:xfrm>
            <a:off x="0" y="0"/>
            <a:ext cx="12191999" cy="6858000"/>
          </a:xfrm>
          <a:prstGeom prst="rect">
            <a:avLst/>
          </a:prstGeom>
        </p:spPr>
      </p:pic>
      <p:sp>
        <p:nvSpPr>
          <p:cNvPr id="6" name="Rechthoek: afgeronde bovenhoeken 5">
            <a:extLst>
              <a:ext uri="{FF2B5EF4-FFF2-40B4-BE49-F238E27FC236}">
                <a16:creationId xmlns:a16="http://schemas.microsoft.com/office/drawing/2014/main" id="{6BCF24D2-8D8D-9B9D-5546-C9F92B520D4F}"/>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1948</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SSEC</a:t>
            </a:r>
          </a:p>
        </p:txBody>
      </p:sp>
      <p:sp>
        <p:nvSpPr>
          <p:cNvPr id="7" name="Rechthoek: afgeronde bovenhoeken 6">
            <a:extLst>
              <a:ext uri="{FF2B5EF4-FFF2-40B4-BE49-F238E27FC236}">
                <a16:creationId xmlns:a16="http://schemas.microsoft.com/office/drawing/2014/main" id="{EF4A10AB-7FE4-AAF4-999A-1DC106980414}"/>
              </a:ext>
            </a:extLst>
          </p:cNvPr>
          <p:cNvSpPr/>
          <p:nvPr/>
        </p:nvSpPr>
        <p:spPr>
          <a:xfrm>
            <a:off x="10011000" y="279000"/>
            <a:ext cx="1916374" cy="8135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err="1">
                <a:ln w="3175">
                  <a:noFill/>
                  <a:prstDash val="solid"/>
                </a:ln>
                <a:latin typeface="Commodore PET" panose="02000000000000000000" pitchFamily="2" charset="0"/>
                <a:ea typeface="+mj-ea"/>
                <a:cs typeface="+mj-cs"/>
              </a:rPr>
              <a:t>ibm</a:t>
            </a:r>
            <a:endParaRPr lang="nl-BE" cap="all">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330196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93789B2-8C32-CE5E-1A29-E12E2793757D}"/>
              </a:ext>
            </a:extLst>
          </p:cNvPr>
          <p:cNvSpPr/>
          <p:nvPr/>
        </p:nvSpPr>
        <p:spPr>
          <a:xfrm>
            <a:off x="5556001" y="279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1949 EDVAC</a:t>
            </a:r>
          </a:p>
        </p:txBody>
      </p:sp>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8" name="Rechthoek: afgeronde diagonale hoeken 7">
            <a:extLst>
              <a:ext uri="{FF2B5EF4-FFF2-40B4-BE49-F238E27FC236}">
                <a16:creationId xmlns:a16="http://schemas.microsoft.com/office/drawing/2014/main" id="{BFDA5D0F-16BA-8699-5AB0-0AECE29DD15B}"/>
              </a:ext>
            </a:extLst>
          </p:cNvPr>
          <p:cNvSpPr/>
          <p:nvPr/>
        </p:nvSpPr>
        <p:spPr>
          <a:xfrm>
            <a:off x="5556001" y="1719000"/>
            <a:ext cx="3465000"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Opvolger van de </a:t>
            </a:r>
            <a:r>
              <a:rPr lang="nl-BE" sz="1600" cap="all" err="1">
                <a:ln w="3175">
                  <a:noFill/>
                  <a:prstDash val="solid"/>
                </a:ln>
                <a:latin typeface="Commodore PET" panose="02000000000000000000" pitchFamily="2" charset="0"/>
                <a:ea typeface="+mj-ea"/>
                <a:cs typeface="+mj-cs"/>
              </a:rPr>
              <a:t>eniac</a:t>
            </a:r>
            <a:r>
              <a:rPr lang="nl-BE" sz="1600" cap="all">
                <a:ln w="3175">
                  <a:noFill/>
                  <a:prstDash val="solid"/>
                </a:ln>
                <a:latin typeface="Commodore PET" panose="02000000000000000000" pitchFamily="2" charset="0"/>
                <a:ea typeface="+mj-ea"/>
                <a:cs typeface="+mj-cs"/>
              </a:rPr>
              <a:t>, en werkt volgens de </a:t>
            </a:r>
            <a:r>
              <a:rPr lang="nl-BE" sz="1600" cap="all" err="1">
                <a:ln w="3175">
                  <a:noFill/>
                  <a:prstDash val="solid"/>
                </a:ln>
                <a:latin typeface="Commodore PET" panose="02000000000000000000" pitchFamily="2" charset="0"/>
                <a:ea typeface="+mj-ea"/>
                <a:cs typeface="+mj-cs"/>
              </a:rPr>
              <a:t>von</a:t>
            </a:r>
            <a:r>
              <a:rPr lang="nl-BE" sz="1600" cap="all">
                <a:ln w="3175">
                  <a:noFill/>
                  <a:prstDash val="solid"/>
                </a:ln>
                <a:latin typeface="Commodore PET" panose="02000000000000000000" pitchFamily="2" charset="0"/>
                <a:ea typeface="+mj-ea"/>
                <a:cs typeface="+mj-cs"/>
              </a:rPr>
              <a:t> </a:t>
            </a:r>
            <a:r>
              <a:rPr lang="nl-BE" sz="1600" cap="all" err="1">
                <a:ln w="3175">
                  <a:noFill/>
                  <a:prstDash val="solid"/>
                </a:ln>
                <a:latin typeface="Commodore PET" panose="02000000000000000000" pitchFamily="2" charset="0"/>
                <a:ea typeface="+mj-ea"/>
                <a:cs typeface="+mj-cs"/>
              </a:rPr>
              <a:t>neuman</a:t>
            </a:r>
            <a:r>
              <a:rPr lang="nl-BE" sz="1600" cap="all">
                <a:ln w="3175">
                  <a:noFill/>
                  <a:prstDash val="solid"/>
                </a:ln>
                <a:latin typeface="Commodore PET" panose="02000000000000000000" pitchFamily="2" charset="0"/>
                <a:ea typeface="+mj-ea"/>
                <a:cs typeface="+mj-cs"/>
              </a:rPr>
              <a:t> architectuur.</a:t>
            </a:r>
          </a:p>
        </p:txBody>
      </p: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112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41AE0AD-AB3B-2B69-94C3-91AEC17DCF30}"/>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0147"/>
          <a:stretch/>
        </p:blipFill>
        <p:spPr>
          <a:xfrm>
            <a:off x="0" y="0"/>
            <a:ext cx="12192000" cy="6845400"/>
          </a:xfrm>
          <a:prstGeom prst="rect">
            <a:avLst/>
          </a:prstGeom>
        </p:spPr>
      </p:pic>
      <p:sp>
        <p:nvSpPr>
          <p:cNvPr id="2" name="Rechthoek: afgeronde bovenhoeken 1">
            <a:extLst>
              <a:ext uri="{FF2B5EF4-FFF2-40B4-BE49-F238E27FC236}">
                <a16:creationId xmlns:a16="http://schemas.microsoft.com/office/drawing/2014/main" id="{55E9E09A-824C-E00A-E3B7-856C1EE3F764}"/>
              </a:ext>
            </a:extLst>
          </p:cNvPr>
          <p:cNvSpPr/>
          <p:nvPr/>
        </p:nvSpPr>
        <p:spPr>
          <a:xfrm>
            <a:off x="381000" y="5454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1947 1949 </a:t>
            </a:r>
            <a:r>
              <a:rPr lang="nl-BE" sz="2400" cap="all" err="1">
                <a:ln w="3175">
                  <a:solidFill>
                    <a:schemeClr val="bg1"/>
                  </a:solidFill>
                  <a:prstDash val="solid"/>
                </a:ln>
                <a:latin typeface="Commodore PET" panose="02000000000000000000" pitchFamily="2" charset="0"/>
                <a:ea typeface="+mj-ea"/>
                <a:cs typeface="+mj-cs"/>
              </a:rPr>
              <a:t>EDsAC</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E72B3E5B-16BA-4ECC-6623-A31410CC46CA}"/>
              </a:ext>
            </a:extLst>
          </p:cNvPr>
          <p:cNvSpPr/>
          <p:nvPr/>
        </p:nvSpPr>
        <p:spPr>
          <a:xfrm>
            <a:off x="4341000" y="4786883"/>
            <a:ext cx="7584000" cy="1747117"/>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Britse Opvolger van de </a:t>
            </a:r>
            <a:r>
              <a:rPr lang="nl-BE" sz="1200" cap="all" err="1">
                <a:ln w="3175">
                  <a:noFill/>
                  <a:prstDash val="solid"/>
                </a:ln>
                <a:latin typeface="Commodore PET" panose="02000000000000000000" pitchFamily="2" charset="0"/>
                <a:ea typeface="+mj-ea"/>
                <a:cs typeface="+mj-cs"/>
              </a:rPr>
              <a:t>eniac</a:t>
            </a:r>
            <a:r>
              <a:rPr lang="nl-BE" sz="1200" cap="all">
                <a:ln w="3175">
                  <a:noFill/>
                  <a:prstDash val="solid"/>
                </a:ln>
                <a:latin typeface="Commodore PET" panose="02000000000000000000" pitchFamily="2" charset="0"/>
                <a:ea typeface="+mj-ea"/>
                <a:cs typeface="+mj-cs"/>
              </a:rPr>
              <a:t>. Sinds 2018 kan je een replica van deze computer terug vinden in het </a:t>
            </a:r>
            <a:r>
              <a:rPr lang="nl-BE" sz="1200" cap="all" err="1">
                <a:ln w="3175">
                  <a:noFill/>
                  <a:prstDash val="solid"/>
                </a:ln>
                <a:latin typeface="Commodore PET" panose="02000000000000000000" pitchFamily="2" charset="0"/>
                <a:ea typeface="+mj-ea"/>
                <a:cs typeface="+mj-cs"/>
              </a:rPr>
              <a:t>BLeTCHLEY</a:t>
            </a:r>
            <a:r>
              <a:rPr lang="nl-BE" sz="1200" cap="all">
                <a:ln w="3175">
                  <a:noFill/>
                  <a:prstDash val="solid"/>
                </a:ln>
                <a:latin typeface="Commodore PET" panose="02000000000000000000" pitchFamily="2" charset="0"/>
                <a:ea typeface="+mj-ea"/>
                <a:cs typeface="+mj-cs"/>
              </a:rPr>
              <a:t> park computer museum in </a:t>
            </a:r>
            <a:r>
              <a:rPr lang="nl-BE" sz="1200" cap="all" err="1">
                <a:ln w="3175">
                  <a:noFill/>
                  <a:prstDash val="solid"/>
                </a:ln>
                <a:latin typeface="Commodore PET" panose="02000000000000000000" pitchFamily="2" charset="0"/>
                <a:ea typeface="+mj-ea"/>
                <a:cs typeface="+mj-cs"/>
              </a:rPr>
              <a:t>londen</a:t>
            </a:r>
            <a:r>
              <a:rPr lang="nl-BE" sz="1200" cap="all">
                <a:ln w="3175">
                  <a:noFill/>
                  <a:prstDash val="solid"/>
                </a:ln>
                <a:latin typeface="Commodore PET" panose="02000000000000000000" pitchFamily="2" charset="0"/>
                <a:ea typeface="+mj-ea"/>
                <a:cs typeface="+mj-cs"/>
              </a:rPr>
              <a:t>.</a:t>
            </a:r>
          </a:p>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Deze computer was ook volledig digitaal en werkte volgens de </a:t>
            </a:r>
            <a:r>
              <a:rPr lang="nl-BE" sz="1200" cap="all" err="1">
                <a:ln w="3175">
                  <a:noFill/>
                  <a:prstDash val="solid"/>
                </a:ln>
                <a:latin typeface="Commodore PET" panose="02000000000000000000" pitchFamily="2" charset="0"/>
                <a:ea typeface="+mj-ea"/>
                <a:cs typeface="+mj-cs"/>
              </a:rPr>
              <a:t>von</a:t>
            </a:r>
            <a:r>
              <a:rPr lang="nl-BE" sz="1200" cap="all">
                <a:ln w="3175">
                  <a:noFill/>
                  <a:prstDash val="solid"/>
                </a:ln>
                <a:latin typeface="Commodore PET" panose="02000000000000000000" pitchFamily="2" charset="0"/>
                <a:ea typeface="+mj-ea"/>
                <a:cs typeface="+mj-cs"/>
              </a:rPr>
              <a:t> </a:t>
            </a:r>
            <a:r>
              <a:rPr lang="nl-BE" sz="1200" cap="all" err="1">
                <a:ln w="3175">
                  <a:noFill/>
                  <a:prstDash val="solid"/>
                </a:ln>
                <a:latin typeface="Commodore PET" panose="02000000000000000000" pitchFamily="2" charset="0"/>
                <a:ea typeface="+mj-ea"/>
                <a:cs typeface="+mj-cs"/>
              </a:rPr>
              <a:t>neumann</a:t>
            </a:r>
            <a:r>
              <a:rPr lang="nl-BE" sz="1200" cap="all">
                <a:ln w="3175">
                  <a:noFill/>
                  <a:prstDash val="solid"/>
                </a:ln>
                <a:latin typeface="Commodore PET" panose="02000000000000000000" pitchFamily="2" charset="0"/>
                <a:ea typeface="+mj-ea"/>
                <a:cs typeface="+mj-cs"/>
              </a:rPr>
              <a:t> computer architectuur.</a:t>
            </a:r>
          </a:p>
        </p:txBody>
      </p:sp>
    </p:spTree>
    <p:extLst>
      <p:ext uri="{BB962C8B-B14F-4D97-AF65-F5344CB8AC3E}">
        <p14:creationId xmlns:p14="http://schemas.microsoft.com/office/powerpoint/2010/main" val="370902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gebouw, vloer, computer&#10;&#10;Automatisch gegenereerde beschrijving">
            <a:extLst>
              <a:ext uri="{FF2B5EF4-FFF2-40B4-BE49-F238E27FC236}">
                <a16:creationId xmlns:a16="http://schemas.microsoft.com/office/drawing/2014/main" id="{D02CA789-ACFA-3331-0A9D-31C0AE625118}"/>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3235" b="13235"/>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22F686CD-9319-C5D1-4E72-62B1A9F75340}"/>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leo</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8031E2DA-E108-D110-1C6E-6C4117623C0C}"/>
              </a:ext>
            </a:extLst>
          </p:cNvPr>
          <p:cNvSpPr/>
          <p:nvPr/>
        </p:nvSpPr>
        <p:spPr>
          <a:xfrm>
            <a:off x="368499" y="504000"/>
            <a:ext cx="5264999" cy="1935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De eerste (</a:t>
            </a:r>
            <a:r>
              <a:rPr lang="nl-BE" sz="1200" cap="all" err="1">
                <a:ln w="3175">
                  <a:noFill/>
                  <a:prstDash val="solid"/>
                </a:ln>
                <a:latin typeface="Commodore PET" panose="02000000000000000000" pitchFamily="2" charset="0"/>
                <a:ea typeface="+mj-ea"/>
                <a:cs typeface="+mj-cs"/>
              </a:rPr>
              <a:t>britse</a:t>
            </a:r>
            <a:r>
              <a:rPr lang="nl-BE" sz="1200" cap="all">
                <a:ln w="3175">
                  <a:noFill/>
                  <a:prstDash val="solid"/>
                </a:ln>
                <a:latin typeface="Commodore PET" panose="02000000000000000000" pitchFamily="2" charset="0"/>
                <a:ea typeface="+mj-ea"/>
                <a:cs typeface="+mj-cs"/>
              </a:rPr>
              <a:t>) </a:t>
            </a:r>
            <a:r>
              <a:rPr lang="nl-BE" sz="1200" cap="all" err="1">
                <a:ln w="3175">
                  <a:noFill/>
                  <a:prstDash val="solid"/>
                </a:ln>
                <a:latin typeface="Commodore PET" panose="02000000000000000000" pitchFamily="2" charset="0"/>
                <a:ea typeface="+mj-ea"/>
                <a:cs typeface="+mj-cs"/>
              </a:rPr>
              <a:t>commerciëele</a:t>
            </a:r>
            <a:r>
              <a:rPr lang="nl-BE" sz="1200" cap="all">
                <a:ln w="3175">
                  <a:noFill/>
                  <a:prstDash val="solid"/>
                </a:ln>
                <a:latin typeface="Commodore PET" panose="02000000000000000000" pitchFamily="2" charset="0"/>
                <a:ea typeface="+mj-ea"/>
                <a:cs typeface="+mj-cs"/>
              </a:rPr>
              <a:t> computer voor business applicaties. Leo kwam voort uit een </a:t>
            </a:r>
            <a:r>
              <a:rPr lang="nl-BE" sz="1200" cap="all" err="1">
                <a:ln w="3175">
                  <a:noFill/>
                  <a:prstDash val="solid"/>
                </a:ln>
                <a:latin typeface="Commodore PET" panose="02000000000000000000" pitchFamily="2" charset="0"/>
                <a:ea typeface="+mj-ea"/>
                <a:cs typeface="+mj-cs"/>
              </a:rPr>
              <a:t>engels</a:t>
            </a:r>
            <a:r>
              <a:rPr lang="nl-BE" sz="1200" cap="all">
                <a:ln w="3175">
                  <a:noFill/>
                  <a:prstDash val="solid"/>
                </a:ln>
                <a:latin typeface="Commodore PET" panose="02000000000000000000" pitchFamily="2" charset="0"/>
                <a:ea typeface="+mj-ea"/>
                <a:cs typeface="+mj-cs"/>
              </a:rPr>
              <a:t> catering bedrijf dat investeerde in de computer industrie om de computer capaciteit te commercialiseren. Het was gebaseerd op de </a:t>
            </a:r>
            <a:r>
              <a:rPr lang="nl-BE" sz="1200" cap="all" err="1">
                <a:ln w="3175">
                  <a:noFill/>
                  <a:prstDash val="solid"/>
                </a:ln>
                <a:latin typeface="Commodore PET" panose="02000000000000000000" pitchFamily="2" charset="0"/>
                <a:ea typeface="+mj-ea"/>
                <a:cs typeface="+mj-cs"/>
              </a:rPr>
              <a:t>edsac</a:t>
            </a:r>
            <a:r>
              <a:rPr lang="nl-BE" sz="1200" cap="all">
                <a:ln w="3175">
                  <a:noFill/>
                  <a:prstDash val="solid"/>
                </a:ln>
                <a:latin typeface="Commodore PET" panose="02000000000000000000" pitchFamily="2" charset="0"/>
                <a:ea typeface="+mj-ea"/>
                <a:cs typeface="+mj-cs"/>
              </a:rPr>
              <a:t>.</a:t>
            </a:r>
          </a:p>
        </p:txBody>
      </p:sp>
      <p:pic>
        <p:nvPicPr>
          <p:cNvPr id="6" name="Onlinemedia 5" title="History of the Lyons LEO Computer - Peter Byford">
            <a:hlinkClick r:id="" action="ppaction://media"/>
            <a:extLst>
              <a:ext uri="{FF2B5EF4-FFF2-40B4-BE49-F238E27FC236}">
                <a16:creationId xmlns:a16="http://schemas.microsoft.com/office/drawing/2014/main" id="{F2A1FA10-B023-C475-DDB2-49591D57F312}"/>
              </a:ext>
            </a:extLst>
          </p:cNvPr>
          <p:cNvPicPr>
            <a:picLocks noRot="1" noChangeAspect="1"/>
          </p:cNvPicPr>
          <p:nvPr>
            <a:videoFile r:link="rId1"/>
          </p:nvPr>
        </p:nvPicPr>
        <p:blipFill>
          <a:blip r:embed="rId4"/>
          <a:stretch>
            <a:fillRect/>
          </a:stretch>
        </p:blipFill>
        <p:spPr>
          <a:xfrm>
            <a:off x="6456000" y="3505200"/>
            <a:ext cx="5256637" cy="297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240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vloer, binnen, wit, zwart&#10;&#10;Automatisch gegenereerde beschrijving">
            <a:extLst>
              <a:ext uri="{FF2B5EF4-FFF2-40B4-BE49-F238E27FC236}">
                <a16:creationId xmlns:a16="http://schemas.microsoft.com/office/drawing/2014/main" id="{480460E2-C4EA-D510-8B0F-4DD0FCDE810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789" r="1789"/>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1859ADB9-2C63-9395-C1F8-96240C25B2A4}"/>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Univac</a:t>
            </a:r>
            <a:r>
              <a:rPr lang="nl-BE" sz="2400" cap="all">
                <a:ln w="3175">
                  <a:solidFill>
                    <a:schemeClr val="bg1"/>
                  </a:solidFill>
                  <a:prstDash val="solid"/>
                </a:ln>
                <a:latin typeface="Commodore PET" panose="02000000000000000000" pitchFamily="2" charset="0"/>
                <a:ea typeface="+mj-ea"/>
                <a:cs typeface="+mj-cs"/>
              </a:rPr>
              <a:t> i</a:t>
            </a:r>
          </a:p>
        </p:txBody>
      </p:sp>
      <p:sp>
        <p:nvSpPr>
          <p:cNvPr id="5" name="Rechthoek: afgeronde bovenhoeken 4">
            <a:extLst>
              <a:ext uri="{FF2B5EF4-FFF2-40B4-BE49-F238E27FC236}">
                <a16:creationId xmlns:a16="http://schemas.microsoft.com/office/drawing/2014/main" id="{3233A6B2-0928-263E-57D6-2ECF38E070BE}"/>
              </a:ext>
            </a:extLst>
          </p:cNvPr>
          <p:cNvSpPr/>
          <p:nvPr/>
        </p:nvSpPr>
        <p:spPr>
          <a:xfrm>
            <a:off x="7401000" y="189000"/>
            <a:ext cx="4571374" cy="81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a:ln w="3175">
                  <a:noFill/>
                  <a:prstDash val="solid"/>
                </a:ln>
                <a:latin typeface="Commodore PET" panose="02000000000000000000" pitchFamily="2" charset="0"/>
                <a:ea typeface="+mj-ea"/>
                <a:cs typeface="+mj-cs"/>
              </a:rPr>
              <a:t>J. Presper Eckert </a:t>
            </a:r>
            <a:br>
              <a:rPr lang="en-US" cap="all">
                <a:ln w="3175">
                  <a:noFill/>
                  <a:prstDash val="solid"/>
                </a:ln>
                <a:latin typeface="Commodore PET" panose="02000000000000000000" pitchFamily="2" charset="0"/>
                <a:ea typeface="+mj-ea"/>
                <a:cs typeface="+mj-cs"/>
              </a:rPr>
            </a:br>
            <a:r>
              <a:rPr lang="en-US" cap="all">
                <a:ln w="3175">
                  <a:noFill/>
                  <a:prstDash val="solid"/>
                </a:ln>
                <a:latin typeface="Commodore PET" panose="02000000000000000000" pitchFamily="2" charset="0"/>
                <a:ea typeface="+mj-ea"/>
                <a:cs typeface="+mj-cs"/>
              </a:rPr>
              <a:t>John Mauchly</a:t>
            </a:r>
          </a:p>
        </p:txBody>
      </p:sp>
      <p:sp>
        <p:nvSpPr>
          <p:cNvPr id="8" name="Rechthoek: afgeronde diagonale hoeken 7">
            <a:extLst>
              <a:ext uri="{FF2B5EF4-FFF2-40B4-BE49-F238E27FC236}">
                <a16:creationId xmlns:a16="http://schemas.microsoft.com/office/drawing/2014/main" id="{AC3A54B4-A87A-CA37-0DEF-D0836D94FA6F}"/>
              </a:ext>
            </a:extLst>
          </p:cNvPr>
          <p:cNvSpPr/>
          <p:nvPr/>
        </p:nvSpPr>
        <p:spPr>
          <a:xfrm>
            <a:off x="6546002" y="4824000"/>
            <a:ext cx="5264999"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De </a:t>
            </a:r>
            <a:r>
              <a:rPr lang="nl-BE" sz="1100" cap="all" err="1">
                <a:ln w="3175">
                  <a:noFill/>
                  <a:prstDash val="solid"/>
                </a:ln>
                <a:latin typeface="Commodore PET" panose="02000000000000000000" pitchFamily="2" charset="0"/>
                <a:ea typeface="+mj-ea"/>
                <a:cs typeface="+mj-cs"/>
              </a:rPr>
              <a:t>amerikaanse</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commerciëele</a:t>
            </a:r>
            <a:r>
              <a:rPr lang="nl-BE" sz="1100" cap="all">
                <a:ln w="3175">
                  <a:noFill/>
                  <a:prstDash val="solid"/>
                </a:ln>
                <a:latin typeface="Commodore PET" panose="02000000000000000000" pitchFamily="2" charset="0"/>
                <a:ea typeface="+mj-ea"/>
                <a:cs typeface="+mj-cs"/>
              </a:rPr>
              <a:t> computer gesticht door de creators van de </a:t>
            </a:r>
            <a:r>
              <a:rPr lang="nl-BE" sz="1100" cap="all" err="1">
                <a:ln w="3175">
                  <a:noFill/>
                  <a:prstDash val="solid"/>
                </a:ln>
                <a:latin typeface="Commodore PET" panose="02000000000000000000" pitchFamily="2" charset="0"/>
                <a:ea typeface="+mj-ea"/>
                <a:cs typeface="+mj-cs"/>
              </a:rPr>
              <a:t>eniac</a:t>
            </a:r>
            <a:r>
              <a:rPr lang="nl-BE" sz="1100" cap="all">
                <a:ln w="3175">
                  <a:noFill/>
                  <a:prstDash val="solid"/>
                </a:ln>
                <a:latin typeface="Commodore PET" panose="02000000000000000000" pitchFamily="2" charset="0"/>
                <a:ea typeface="+mj-ea"/>
                <a:cs typeface="+mj-cs"/>
              </a:rPr>
              <a:t>. Er zijn erg veel </a:t>
            </a:r>
            <a:r>
              <a:rPr lang="nl-BE" sz="1100" cap="all" err="1">
                <a:ln w="3175">
                  <a:noFill/>
                  <a:prstDash val="solid"/>
                </a:ln>
                <a:latin typeface="Commodore PET" panose="02000000000000000000" pitchFamily="2" charset="0"/>
                <a:ea typeface="+mj-ea"/>
                <a:cs typeface="+mj-cs"/>
              </a:rPr>
              <a:t>univac</a:t>
            </a:r>
            <a:r>
              <a:rPr lang="nl-BE" sz="1100" cap="all">
                <a:ln w="3175">
                  <a:noFill/>
                  <a:prstDash val="solid"/>
                </a:ln>
                <a:latin typeface="Commodore PET" panose="02000000000000000000" pitchFamily="2" charset="0"/>
                <a:ea typeface="+mj-ea"/>
                <a:cs typeface="+mj-cs"/>
              </a:rPr>
              <a:t> i computers ontwikkeld en in bedrijf genomen. MERK OP: de magneetband installaties in de achtergrond.</a:t>
            </a:r>
          </a:p>
        </p:txBody>
      </p:sp>
    </p:spTree>
    <p:extLst>
      <p:ext uri="{BB962C8B-B14F-4D97-AF65-F5344CB8AC3E}">
        <p14:creationId xmlns:p14="http://schemas.microsoft.com/office/powerpoint/2010/main" val="376130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persoon, person, poseren&#10;&#10;Automatisch gegenereerde beschrijving">
            <a:extLst>
              <a:ext uri="{FF2B5EF4-FFF2-40B4-BE49-F238E27FC236}">
                <a16:creationId xmlns:a16="http://schemas.microsoft.com/office/drawing/2014/main" id="{6FF4A2CF-0555-68B6-F921-7020DCC2225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80" b="2975"/>
          <a:stretch/>
        </p:blipFill>
        <p:spPr>
          <a:xfrm>
            <a:off x="-48337" y="0"/>
            <a:ext cx="12240338" cy="6858000"/>
          </a:xfrm>
          <a:prstGeom prst="rect">
            <a:avLst/>
          </a:prstGeom>
        </p:spPr>
      </p:pic>
      <p:sp>
        <p:nvSpPr>
          <p:cNvPr id="4" name="Rechthoek: afgeronde bovenhoeken 3">
            <a:extLst>
              <a:ext uri="{FF2B5EF4-FFF2-40B4-BE49-F238E27FC236}">
                <a16:creationId xmlns:a16="http://schemas.microsoft.com/office/drawing/2014/main" id="{3C4EA3AC-CC4E-E891-0A7C-56C7755D1A32}"/>
              </a:ext>
            </a:extLst>
          </p:cNvPr>
          <p:cNvSpPr/>
          <p:nvPr/>
        </p:nvSpPr>
        <p:spPr>
          <a:xfrm>
            <a:off x="380999" y="5454000"/>
            <a:ext cx="2925001"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1952</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ias</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bovenhoeken 4">
            <a:extLst>
              <a:ext uri="{FF2B5EF4-FFF2-40B4-BE49-F238E27FC236}">
                <a16:creationId xmlns:a16="http://schemas.microsoft.com/office/drawing/2014/main" id="{AE2439F7-CE05-2847-23FC-A32DAC8F5543}"/>
              </a:ext>
            </a:extLst>
          </p:cNvPr>
          <p:cNvSpPr/>
          <p:nvPr/>
        </p:nvSpPr>
        <p:spPr>
          <a:xfrm>
            <a:off x="9021000" y="459000"/>
            <a:ext cx="2906374" cy="85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John Von </a:t>
            </a:r>
            <a:r>
              <a:rPr lang="nl-BE" cap="all" err="1">
                <a:ln w="3175">
                  <a:noFill/>
                  <a:prstDash val="solid"/>
                </a:ln>
                <a:latin typeface="Commodore PET" panose="02000000000000000000" pitchFamily="2" charset="0"/>
                <a:ea typeface="+mj-ea"/>
                <a:cs typeface="+mj-cs"/>
              </a:rPr>
              <a:t>neumann</a:t>
            </a:r>
            <a:endParaRPr lang="nl-BE" cap="all">
              <a:ln w="3175">
                <a:noFill/>
                <a:prstDash val="solid"/>
              </a:ln>
              <a:latin typeface="Commodore PET" panose="02000000000000000000" pitchFamily="2" charset="0"/>
              <a:ea typeface="+mj-ea"/>
              <a:cs typeface="+mj-cs"/>
            </a:endParaRPr>
          </a:p>
        </p:txBody>
      </p:sp>
      <p:sp>
        <p:nvSpPr>
          <p:cNvPr id="6" name="Rechthoek: afgeronde diagonale hoeken 5">
            <a:extLst>
              <a:ext uri="{FF2B5EF4-FFF2-40B4-BE49-F238E27FC236}">
                <a16:creationId xmlns:a16="http://schemas.microsoft.com/office/drawing/2014/main" id="{AADF12B1-89E8-F280-AB9F-265E8E096555}"/>
              </a:ext>
            </a:extLst>
          </p:cNvPr>
          <p:cNvSpPr/>
          <p:nvPr/>
        </p:nvSpPr>
        <p:spPr>
          <a:xfrm>
            <a:off x="4386000" y="4824000"/>
            <a:ext cx="7541374" cy="1744502"/>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a:ln w="3175">
                  <a:noFill/>
                  <a:prstDash val="solid"/>
                </a:ln>
                <a:latin typeface="Commodore PET" panose="02000000000000000000" pitchFamily="2" charset="0"/>
                <a:ea typeface="+mj-ea"/>
                <a:cs typeface="+mj-cs"/>
              </a:rPr>
              <a:t>De IAS machine was de eerste </a:t>
            </a:r>
            <a:r>
              <a:rPr lang="nl-NL" sz="1100" cap="all" err="1">
                <a:ln w="3175">
                  <a:noFill/>
                  <a:prstDash val="solid"/>
                </a:ln>
                <a:latin typeface="Commodore PET" panose="02000000000000000000" pitchFamily="2" charset="0"/>
                <a:ea typeface="+mj-ea"/>
                <a:cs typeface="+mj-cs"/>
              </a:rPr>
              <a:t>electronische</a:t>
            </a:r>
            <a:r>
              <a:rPr lang="nl-NL" sz="1100" cap="all">
                <a:ln w="3175">
                  <a:noFill/>
                  <a:prstDash val="solid"/>
                </a:ln>
                <a:latin typeface="Commodore PET" panose="02000000000000000000" pitchFamily="2" charset="0"/>
                <a:ea typeface="+mj-ea"/>
                <a:cs typeface="+mj-cs"/>
              </a:rPr>
              <a:t> computer gebouwd in het instituut voor geavanceerde studies in Princeton, New Jersey. De machine wordt soms ook de Von </a:t>
            </a:r>
            <a:r>
              <a:rPr lang="nl-NL" sz="1100" cap="all" err="1">
                <a:ln w="3175">
                  <a:noFill/>
                  <a:prstDash val="solid"/>
                </a:ln>
                <a:latin typeface="Commodore PET" panose="02000000000000000000" pitchFamily="2" charset="0"/>
                <a:ea typeface="+mj-ea"/>
                <a:cs typeface="+mj-cs"/>
              </a:rPr>
              <a:t>Neumann</a:t>
            </a:r>
            <a:r>
              <a:rPr lang="nl-NL" sz="1100" cap="all">
                <a:ln w="3175">
                  <a:noFill/>
                  <a:prstDash val="solid"/>
                </a:ln>
                <a:latin typeface="Commodore PET" panose="02000000000000000000" pitchFamily="2" charset="0"/>
                <a:ea typeface="+mj-ea"/>
                <a:cs typeface="+mj-cs"/>
              </a:rPr>
              <a:t> machine genoemd, omdat het door John Von </a:t>
            </a:r>
            <a:r>
              <a:rPr lang="nl-NL" sz="1100" cap="all" err="1">
                <a:ln w="3175">
                  <a:noFill/>
                  <a:prstDash val="solid"/>
                </a:ln>
                <a:latin typeface="Commodore PET" panose="02000000000000000000" pitchFamily="2" charset="0"/>
                <a:ea typeface="+mj-ea"/>
                <a:cs typeface="+mj-cs"/>
              </a:rPr>
              <a:t>Neumann</a:t>
            </a:r>
            <a:r>
              <a:rPr lang="nl-NL" sz="1100" cap="all">
                <a:ln w="3175">
                  <a:noFill/>
                  <a:prstDash val="solid"/>
                </a:ln>
                <a:latin typeface="Commodore PET" panose="02000000000000000000" pitchFamily="2" charset="0"/>
                <a:ea typeface="+mj-ea"/>
                <a:cs typeface="+mj-cs"/>
              </a:rPr>
              <a:t> was ontworpen, professor bij Princeton Universiteit en Princeton Instituut.</a:t>
            </a:r>
          </a:p>
        </p:txBody>
      </p:sp>
    </p:spTree>
    <p:extLst>
      <p:ext uri="{BB962C8B-B14F-4D97-AF65-F5344CB8AC3E}">
        <p14:creationId xmlns:p14="http://schemas.microsoft.com/office/powerpoint/2010/main" val="289271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16799" r="4301" b="15669"/>
          <a:stretch/>
        </p:blipFill>
        <p:spPr>
          <a:xfrm>
            <a:off x="6903" y="0"/>
            <a:ext cx="12192000" cy="6858000"/>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291000" y="5499000"/>
            <a:ext cx="3194999"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whirlwind</a:t>
            </a:r>
            <a:endParaRPr lang="nl-BE" sz="2400" cap="all">
              <a:ln w="3175">
                <a:solidFill>
                  <a:schemeClr val="bg1"/>
                </a:solidFill>
                <a:prstDash val="solid"/>
              </a:ln>
              <a:latin typeface="Commodore PET" panose="02000000000000000000" pitchFamily="2" charset="0"/>
              <a:ea typeface="+mj-ea"/>
              <a:cs typeface="+mj-cs"/>
            </a:endParaRPr>
          </a:p>
        </p:txBody>
      </p:sp>
      <p:sp>
        <p:nvSpPr>
          <p:cNvPr id="2" name="Rechthoek: afgeronde diagonale hoeken 1">
            <a:extLst>
              <a:ext uri="{FF2B5EF4-FFF2-40B4-BE49-F238E27FC236}">
                <a16:creationId xmlns:a16="http://schemas.microsoft.com/office/drawing/2014/main" id="{0D9DC47F-5C07-9157-4DA1-BF5908BE61ED}"/>
              </a:ext>
            </a:extLst>
          </p:cNvPr>
          <p:cNvSpPr/>
          <p:nvPr/>
        </p:nvSpPr>
        <p:spPr>
          <a:xfrm>
            <a:off x="3694064" y="4950039"/>
            <a:ext cx="8280000" cy="171896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a:ln w="3175">
                  <a:noFill/>
                  <a:prstDash val="solid"/>
                </a:ln>
                <a:latin typeface="Commodore PET" panose="02000000000000000000" pitchFamily="2" charset="0"/>
                <a:ea typeface="+mj-ea"/>
                <a:cs typeface="+mj-cs"/>
              </a:rPr>
              <a:t>De eerste machine met een console en beeldscherm! Alsook de eerste machine die met magnetisch geheugen werkte. Dit in tegenstelling tot alle vorige modellen, die met </a:t>
            </a:r>
            <a:r>
              <a:rPr lang="nl-NL" sz="1100" cap="all" err="1">
                <a:ln w="3175">
                  <a:noFill/>
                  <a:prstDash val="solid"/>
                </a:ln>
                <a:latin typeface="Commodore PET" panose="02000000000000000000" pitchFamily="2" charset="0"/>
                <a:ea typeface="+mj-ea"/>
                <a:cs typeface="+mj-cs"/>
              </a:rPr>
              <a:t>electro</a:t>
            </a:r>
            <a:r>
              <a:rPr lang="nl-NL" sz="1100" cap="all">
                <a:ln w="3175">
                  <a:noFill/>
                  <a:prstDash val="solid"/>
                </a:ln>
                <a:latin typeface="Commodore PET" panose="02000000000000000000" pitchFamily="2" charset="0"/>
                <a:ea typeface="+mj-ea"/>
                <a:cs typeface="+mj-cs"/>
              </a:rPr>
              <a:t>-statische opslag of opslag via vertraging cycli werkten (op basis van kwik). Door deze verbeteringen kon de </a:t>
            </a:r>
            <a:r>
              <a:rPr lang="nl-NL" sz="1100" cap="all" err="1">
                <a:ln w="3175">
                  <a:noFill/>
                  <a:prstDash val="solid"/>
                </a:ln>
                <a:latin typeface="Commodore PET" panose="02000000000000000000" pitchFamily="2" charset="0"/>
                <a:ea typeface="+mj-ea"/>
                <a:cs typeface="+mj-cs"/>
              </a:rPr>
              <a:t>whirlwind</a:t>
            </a:r>
            <a:r>
              <a:rPr lang="nl-NL" sz="1100" cap="all">
                <a:ln w="3175">
                  <a:noFill/>
                  <a:prstDash val="solid"/>
                </a:ln>
                <a:latin typeface="Commodore PET" panose="02000000000000000000" pitchFamily="2" charset="0"/>
                <a:ea typeface="+mj-ea"/>
                <a:cs typeface="+mj-cs"/>
              </a:rPr>
              <a:t> geheugen parallel benaderen </a:t>
            </a:r>
            <a:r>
              <a:rPr lang="nl-NL" sz="1100" cap="all" err="1">
                <a:ln w="3175">
                  <a:noFill/>
                  <a:prstDash val="solid"/>
                </a:ln>
                <a:latin typeface="Commodore PET" panose="02000000000000000000" pitchFamily="2" charset="0"/>
                <a:ea typeface="+mj-ea"/>
                <a:cs typeface="+mj-cs"/>
              </a:rPr>
              <a:t>ipv</a:t>
            </a:r>
            <a:r>
              <a:rPr lang="nl-NL" sz="1100" cap="all">
                <a:ln w="3175">
                  <a:noFill/>
                  <a:prstDash val="solid"/>
                </a:ln>
                <a:latin typeface="Commodore PET" panose="02000000000000000000" pitchFamily="2" charset="0"/>
                <a:ea typeface="+mj-ea"/>
                <a:cs typeface="+mj-cs"/>
              </a:rPr>
              <a:t> sequentieel, en dus veel sneller werken!</a:t>
            </a:r>
          </a:p>
        </p:txBody>
      </p:sp>
    </p:spTree>
    <p:extLst>
      <p:ext uri="{BB962C8B-B14F-4D97-AF65-F5344CB8AC3E}">
        <p14:creationId xmlns:p14="http://schemas.microsoft.com/office/powerpoint/2010/main" val="123001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venster, computer, verkoopautomaat&#10;&#10;Automatisch gegenereerde beschrijving">
            <a:extLst>
              <a:ext uri="{FF2B5EF4-FFF2-40B4-BE49-F238E27FC236}">
                <a16:creationId xmlns:a16="http://schemas.microsoft.com/office/drawing/2014/main" id="{B095C359-AAEE-A6F0-27AC-4E5A6F14ECA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909" t="3367" r="1027" b="4897"/>
          <a:stretch/>
        </p:blipFill>
        <p:spPr>
          <a:xfrm>
            <a:off x="3666000" y="454499"/>
            <a:ext cx="8179876" cy="594900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5CE47059-CEA8-3515-2E1D-2C669CCE6793}"/>
              </a:ext>
            </a:extLst>
          </p:cNvPr>
          <p:cNvSpPr/>
          <p:nvPr/>
        </p:nvSpPr>
        <p:spPr>
          <a:xfrm>
            <a:off x="381000" y="4959000"/>
            <a:ext cx="411125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1955</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irsia-fnrs</a:t>
            </a:r>
            <a:endParaRPr lang="nl-BE" sz="2400" cap="all">
              <a:ln w="3175">
                <a:solidFill>
                  <a:schemeClr val="bg1"/>
                </a:solidFill>
                <a:prstDash val="solid"/>
              </a:ln>
              <a:latin typeface="Commodore PET" panose="02000000000000000000" pitchFamily="2" charset="0"/>
              <a:ea typeface="+mj-ea"/>
              <a:cs typeface="+mj-cs"/>
            </a:endParaRPr>
          </a:p>
        </p:txBody>
      </p:sp>
      <p:sp>
        <p:nvSpPr>
          <p:cNvPr id="7" name="Rechthoek: afgeronde diagonale hoeken 6">
            <a:extLst>
              <a:ext uri="{FF2B5EF4-FFF2-40B4-BE49-F238E27FC236}">
                <a16:creationId xmlns:a16="http://schemas.microsoft.com/office/drawing/2014/main" id="{7FDB5E4A-58EA-CF5F-9D3E-9680F6E36EBB}"/>
              </a:ext>
            </a:extLst>
          </p:cNvPr>
          <p:cNvSpPr/>
          <p:nvPr/>
        </p:nvSpPr>
        <p:spPr>
          <a:xfrm>
            <a:off x="364750" y="1224000"/>
            <a:ext cx="4111250" cy="3262499"/>
          </a:xfrm>
          <a:prstGeom prst="round2DiagRect">
            <a:avLst>
              <a:gd name="adj1" fmla="val 6042"/>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Ook in </a:t>
            </a:r>
            <a:r>
              <a:rPr lang="nl-BE" sz="1100" cap="all" err="1">
                <a:ln w="3175">
                  <a:noFill/>
                  <a:prstDash val="solid"/>
                </a:ln>
                <a:latin typeface="Commodore PET" panose="02000000000000000000" pitchFamily="2" charset="0"/>
                <a:ea typeface="+mj-ea"/>
                <a:cs typeface="+mj-cs"/>
              </a:rPr>
              <a:t>belgie</a:t>
            </a:r>
            <a:r>
              <a:rPr lang="nl-BE" sz="1100" cap="all">
                <a:ln w="3175">
                  <a:noFill/>
                  <a:prstDash val="solid"/>
                </a:ln>
                <a:latin typeface="Commodore PET" panose="02000000000000000000" pitchFamily="2" charset="0"/>
                <a:ea typeface="+mj-ea"/>
                <a:cs typeface="+mj-cs"/>
              </a:rPr>
              <a:t> waren we pioniers! Het </a:t>
            </a:r>
            <a:r>
              <a:rPr lang="nl-BE" sz="1100" cap="all" err="1">
                <a:ln w="3175">
                  <a:noFill/>
                  <a:prstDash val="solid"/>
                </a:ln>
                <a:latin typeface="Commodore PET" panose="02000000000000000000" pitchFamily="2" charset="0"/>
                <a:ea typeface="+mj-ea"/>
                <a:cs typeface="+mj-cs"/>
              </a:rPr>
              <a:t>bell</a:t>
            </a:r>
            <a:r>
              <a:rPr lang="nl-BE" sz="1100" cap="all">
                <a:ln w="3175">
                  <a:noFill/>
                  <a:prstDash val="solid"/>
                </a:ln>
                <a:latin typeface="Commodore PET" panose="02000000000000000000" pitchFamily="2" charset="0"/>
                <a:ea typeface="+mj-ea"/>
                <a:cs typeface="+mj-cs"/>
              </a:rPr>
              <a:t> labs, toen </a:t>
            </a:r>
            <a:r>
              <a:rPr lang="nl-BE" sz="1100" cap="all" err="1">
                <a:ln w="3175">
                  <a:noFill/>
                  <a:prstDash val="solid"/>
                </a:ln>
                <a:latin typeface="Commodore PET" panose="02000000000000000000" pitchFamily="2" charset="0"/>
                <a:ea typeface="+mj-ea"/>
                <a:cs typeface="+mj-cs"/>
              </a:rPr>
              <a:t>btmc</a:t>
            </a:r>
            <a:r>
              <a:rPr lang="nl-BE" sz="1100" cap="all">
                <a:ln w="3175">
                  <a:noFill/>
                  <a:prstDash val="solid"/>
                </a:ln>
                <a:latin typeface="Commodore PET" panose="02000000000000000000" pitchFamily="2" charset="0"/>
                <a:ea typeface="+mj-ea"/>
                <a:cs typeface="+mj-cs"/>
              </a:rPr>
              <a:t>, stuurde al vanaf 1946 ingenieurs naar de </a:t>
            </a:r>
            <a:r>
              <a:rPr lang="nl-BE" sz="1100" cap="all" err="1">
                <a:ln w="3175">
                  <a:noFill/>
                  <a:prstDash val="solid"/>
                </a:ln>
                <a:latin typeface="Commodore PET" panose="02000000000000000000" pitchFamily="2" charset="0"/>
                <a:ea typeface="+mj-ea"/>
                <a:cs typeface="+mj-cs"/>
              </a:rPr>
              <a:t>usa</a:t>
            </a:r>
            <a:r>
              <a:rPr lang="nl-BE" sz="1100" cap="all">
                <a:ln w="3175">
                  <a:noFill/>
                  <a:prstDash val="solid"/>
                </a:ln>
                <a:latin typeface="Commodore PET" panose="02000000000000000000" pitchFamily="2" charset="0"/>
                <a:ea typeface="+mj-ea"/>
                <a:cs typeface="+mj-cs"/>
              </a:rPr>
              <a:t> en de uk om de computer technologie te leren, </a:t>
            </a:r>
            <a:r>
              <a:rPr lang="nl-BE" sz="1100" cap="all" err="1">
                <a:ln w="3175">
                  <a:noFill/>
                  <a:prstDash val="solid"/>
                </a:ln>
                <a:latin typeface="Commodore PET" panose="02000000000000000000" pitchFamily="2" charset="0"/>
                <a:ea typeface="+mj-ea"/>
                <a:cs typeface="+mj-cs"/>
              </a:rPr>
              <a:t>geinspireerd</a:t>
            </a:r>
            <a:r>
              <a:rPr lang="nl-BE" sz="1100" cap="all">
                <a:ln w="3175">
                  <a:noFill/>
                  <a:prstDash val="solid"/>
                </a:ln>
                <a:latin typeface="Commodore PET" panose="02000000000000000000" pitchFamily="2" charset="0"/>
                <a:ea typeface="+mj-ea"/>
                <a:cs typeface="+mj-cs"/>
              </a:rPr>
              <a:t> door de </a:t>
            </a:r>
            <a:r>
              <a:rPr lang="nl-BE" sz="1100" cap="all" err="1">
                <a:ln w="3175">
                  <a:noFill/>
                  <a:prstDash val="solid"/>
                </a:ln>
                <a:latin typeface="Commodore PET" panose="02000000000000000000" pitchFamily="2" charset="0"/>
                <a:ea typeface="+mj-ea"/>
                <a:cs typeface="+mj-cs"/>
              </a:rPr>
              <a:t>eniac</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edvac</a:t>
            </a:r>
            <a:r>
              <a:rPr lang="nl-BE" sz="1100" cap="all">
                <a:ln w="3175">
                  <a:noFill/>
                  <a:prstDash val="solid"/>
                </a:ln>
                <a:latin typeface="Commodore PET" panose="02000000000000000000" pitchFamily="2" charset="0"/>
                <a:ea typeface="+mj-ea"/>
                <a:cs typeface="+mj-cs"/>
              </a:rPr>
              <a:t> en de </a:t>
            </a:r>
            <a:r>
              <a:rPr lang="nl-BE" sz="1100" cap="all" err="1">
                <a:ln w="3175">
                  <a:noFill/>
                  <a:prstDash val="solid"/>
                </a:ln>
                <a:latin typeface="Commodore PET" panose="02000000000000000000" pitchFamily="2" charset="0"/>
                <a:ea typeface="+mj-ea"/>
                <a:cs typeface="+mj-cs"/>
              </a:rPr>
              <a:t>edsac</a:t>
            </a:r>
            <a:r>
              <a:rPr lang="nl-BE" sz="1100" cap="all">
                <a:ln w="3175">
                  <a:noFill/>
                  <a:prstDash val="solid"/>
                </a:ln>
                <a:latin typeface="Commodore PET" panose="02000000000000000000" pitchFamily="2" charset="0"/>
                <a:ea typeface="+mj-ea"/>
                <a:cs typeface="+mj-cs"/>
              </a:rPr>
              <a:t>. Maar het was de </a:t>
            </a:r>
            <a:r>
              <a:rPr lang="nl-BE" sz="1100" cap="all" err="1">
                <a:ln w="3175">
                  <a:noFill/>
                  <a:prstDash val="solid"/>
                </a:ln>
                <a:latin typeface="Commodore PET" panose="02000000000000000000" pitchFamily="2" charset="0"/>
                <a:ea typeface="+mj-ea"/>
                <a:cs typeface="+mj-cs"/>
              </a:rPr>
              <a:t>harvard</a:t>
            </a:r>
            <a:r>
              <a:rPr lang="nl-BE" sz="1100" cap="all">
                <a:ln w="3175">
                  <a:noFill/>
                  <a:prstDash val="solid"/>
                </a:ln>
                <a:latin typeface="Commodore PET" panose="02000000000000000000" pitchFamily="2" charset="0"/>
                <a:ea typeface="+mj-ea"/>
                <a:cs typeface="+mj-cs"/>
              </a:rPr>
              <a:t> mark iv die de ultieme inspiratie bood voor de bouw van deze computer in de </a:t>
            </a:r>
            <a:r>
              <a:rPr lang="nl-BE" sz="1100" cap="all" err="1">
                <a:ln w="3175">
                  <a:noFill/>
                  <a:prstDash val="solid"/>
                </a:ln>
                <a:latin typeface="Commodore PET" panose="02000000000000000000" pitchFamily="2" charset="0"/>
                <a:ea typeface="+mj-ea"/>
                <a:cs typeface="+mj-cs"/>
              </a:rPr>
              <a:t>bell</a:t>
            </a:r>
            <a:r>
              <a:rPr lang="nl-BE" sz="1100" cap="all">
                <a:ln w="3175">
                  <a:noFill/>
                  <a:prstDash val="solid"/>
                </a:ln>
                <a:latin typeface="Commodore PET" panose="02000000000000000000" pitchFamily="2" charset="0"/>
                <a:ea typeface="+mj-ea"/>
                <a:cs typeface="+mj-cs"/>
              </a:rPr>
              <a:t> toren in </a:t>
            </a:r>
            <a:r>
              <a:rPr lang="nl-BE" sz="1100" cap="all" err="1">
                <a:ln w="3175">
                  <a:noFill/>
                  <a:prstDash val="solid"/>
                </a:ln>
                <a:latin typeface="Commodore PET" panose="02000000000000000000" pitchFamily="2" charset="0"/>
                <a:ea typeface="+mj-ea"/>
                <a:cs typeface="+mj-cs"/>
              </a:rPr>
              <a:t>antwerpen</a:t>
            </a:r>
            <a:r>
              <a:rPr lang="nl-BE" sz="1100" cap="all">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375807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lang="en-US" sz="3200" cap="all" err="1">
                <a:ln w="9525">
                  <a:solidFill>
                    <a:prstClr val="black"/>
                  </a:solidFill>
                  <a:prstDash val="solid"/>
                </a:ln>
                <a:solidFill>
                  <a:prstClr val="white"/>
                </a:solidFill>
                <a:latin typeface="Commodore PET" panose="02000000000000000000" pitchFamily="2" charset="0"/>
              </a:rPr>
              <a:t>Technologie</a:t>
            </a:r>
            <a:endPar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endParaRP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72584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8B43116-36CF-96F8-4D7C-807466B35F2B}"/>
              </a:ext>
            </a:extLst>
          </p:cNvPr>
          <p:cNvPicPr>
            <a:picLocks noChangeAspect="1"/>
          </p:cNvPicPr>
          <p:nvPr/>
        </p:nvPicPr>
        <p:blipFill>
          <a:blip r:embed="rId2"/>
          <a:stretch>
            <a:fillRect/>
          </a:stretch>
        </p:blipFill>
        <p:spPr>
          <a:xfrm>
            <a:off x="4436524" y="270878"/>
            <a:ext cx="6648563" cy="405146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6" name="Afbeelding 15">
            <a:extLst>
              <a:ext uri="{FF2B5EF4-FFF2-40B4-BE49-F238E27FC236}">
                <a16:creationId xmlns:a16="http://schemas.microsoft.com/office/drawing/2014/main" id="{5AC560A1-434D-F39B-BD2F-66C5C67C2534}"/>
              </a:ext>
            </a:extLst>
          </p:cNvPr>
          <p:cNvPicPr>
            <a:picLocks noChangeAspect="1"/>
          </p:cNvPicPr>
          <p:nvPr/>
        </p:nvPicPr>
        <p:blipFill>
          <a:blip r:embed="rId3"/>
          <a:stretch>
            <a:fillRect/>
          </a:stretch>
        </p:blipFill>
        <p:spPr>
          <a:xfrm>
            <a:off x="1348060" y="3164361"/>
            <a:ext cx="2855527" cy="215774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D6ECCD48-2E9A-B655-A4EC-7A1E3EB0EEDC}"/>
              </a:ext>
            </a:extLst>
          </p:cNvPr>
          <p:cNvPicPr>
            <a:picLocks noChangeAspect="1"/>
          </p:cNvPicPr>
          <p:nvPr/>
        </p:nvPicPr>
        <p:blipFill>
          <a:blip r:embed="rId4"/>
          <a:stretch>
            <a:fillRect/>
          </a:stretch>
        </p:blipFill>
        <p:spPr>
          <a:xfrm>
            <a:off x="8006403" y="3110586"/>
            <a:ext cx="2920878" cy="2211522"/>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0" name="Afbeelding 9">
            <a:extLst>
              <a:ext uri="{FF2B5EF4-FFF2-40B4-BE49-F238E27FC236}">
                <a16:creationId xmlns:a16="http://schemas.microsoft.com/office/drawing/2014/main" id="{BADFECCD-ACC3-85C4-8E30-F62657D09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87" y="270878"/>
            <a:ext cx="2906159" cy="2154638"/>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3" name="Afbeelding 2">
            <a:extLst>
              <a:ext uri="{FF2B5EF4-FFF2-40B4-BE49-F238E27FC236}">
                <a16:creationId xmlns:a16="http://schemas.microsoft.com/office/drawing/2014/main" id="{EAAD96E7-ABF9-B341-BCA5-80CB26714A30}"/>
              </a:ext>
            </a:extLst>
          </p:cNvPr>
          <p:cNvPicPr>
            <a:picLocks noChangeAspect="1"/>
          </p:cNvPicPr>
          <p:nvPr/>
        </p:nvPicPr>
        <p:blipFill>
          <a:blip r:embed="rId6"/>
          <a:stretch>
            <a:fillRect/>
          </a:stretch>
        </p:blipFill>
        <p:spPr>
          <a:xfrm>
            <a:off x="4577131" y="3148978"/>
            <a:ext cx="3259695" cy="2173130"/>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34E1A437-B8B4-CD65-C3FE-EEDACB8569D6}"/>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ea typeface="+mj-ea"/>
                <a:cs typeface="+mj-cs"/>
              </a:rPr>
              <a:t>Praktijk via de C-taal en leer wat machinetaal is</a:t>
            </a:r>
            <a:endParaRPr lang="nl-BE" sz="2800">
              <a:ln w="9525">
                <a:solidFill>
                  <a:schemeClr val="bg1"/>
                </a:solidFill>
                <a:prstDash val="solid"/>
              </a:ln>
              <a:latin typeface="Commodore PET" panose="02000000000000000000" pitchFamily="2" charset="0"/>
              <a:ea typeface="+mj-ea"/>
              <a:cs typeface="+mj-cs"/>
            </a:endParaRPr>
          </a:p>
        </p:txBody>
      </p:sp>
      <p:pic>
        <p:nvPicPr>
          <p:cNvPr id="6" name="Afbeelding 5">
            <a:extLst>
              <a:ext uri="{FF2B5EF4-FFF2-40B4-BE49-F238E27FC236}">
                <a16:creationId xmlns:a16="http://schemas.microsoft.com/office/drawing/2014/main" id="{0D062A95-7042-40F8-8B43-4E685D8AF445}"/>
              </a:ext>
            </a:extLst>
          </p:cNvPr>
          <p:cNvPicPr>
            <a:picLocks noChangeAspect="1"/>
          </p:cNvPicPr>
          <p:nvPr/>
        </p:nvPicPr>
        <p:blipFill>
          <a:blip r:embed="rId7"/>
          <a:stretch>
            <a:fillRect/>
          </a:stretch>
        </p:blipFill>
        <p:spPr>
          <a:xfrm>
            <a:off x="8362422" y="1149236"/>
            <a:ext cx="2133710" cy="150502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67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234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VACUUM BUIZEN</a:t>
            </a:r>
          </a:p>
        </p:txBody>
      </p:sp>
      <p:pic>
        <p:nvPicPr>
          <p:cNvPr id="10" name="Onlinemedia 9" title="How Vacuum Tubes Work">
            <a:hlinkClick r:id="" action="ppaction://media"/>
            <a:extLst>
              <a:ext uri="{FF2B5EF4-FFF2-40B4-BE49-F238E27FC236}">
                <a16:creationId xmlns:a16="http://schemas.microsoft.com/office/drawing/2014/main" id="{ED500C8E-A439-C249-7C3E-7157763E075A}"/>
              </a:ext>
            </a:extLst>
          </p:cNvPr>
          <p:cNvPicPr>
            <a:picLocks noRot="1" noChangeAspect="1"/>
          </p:cNvPicPr>
          <p:nvPr>
            <a:videoFile r:link="rId1"/>
          </p:nvPr>
        </p:nvPicPr>
        <p:blipFill>
          <a:blip r:embed="rId3"/>
          <a:stretch>
            <a:fillRect/>
          </a:stretch>
        </p:blipFill>
        <p:spPr>
          <a:xfrm>
            <a:off x="2667000" y="12555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464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media 3" title="1951 UNIVAC I  - Mercury delay line Memory for computers">
            <a:hlinkClick r:id="" action="ppaction://media"/>
            <a:extLst>
              <a:ext uri="{FF2B5EF4-FFF2-40B4-BE49-F238E27FC236}">
                <a16:creationId xmlns:a16="http://schemas.microsoft.com/office/drawing/2014/main" id="{FD63B4A3-35EE-5348-1A99-6DC5B566D488}"/>
              </a:ext>
            </a:extLst>
          </p:cNvPr>
          <p:cNvPicPr>
            <a:picLocks noRot="1" noChangeAspect="1"/>
          </p:cNvPicPr>
          <p:nvPr>
            <a:videoFile r:link="rId1"/>
          </p:nvPr>
        </p:nvPicPr>
        <p:blipFill>
          <a:blip r:embed="rId3"/>
          <a:stretch>
            <a:fillRect/>
          </a:stretch>
        </p:blipFill>
        <p:spPr>
          <a:xfrm>
            <a:off x="2667000" y="13140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spTree>
    <p:extLst>
      <p:ext uri="{BB962C8B-B14F-4D97-AF65-F5344CB8AC3E}">
        <p14:creationId xmlns:p14="http://schemas.microsoft.com/office/powerpoint/2010/main" val="219013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pic>
        <p:nvPicPr>
          <p:cNvPr id="8" name="Onlinemedia 7" title="Delay line memory">
            <a:hlinkClick r:id="" action="ppaction://media"/>
            <a:extLst>
              <a:ext uri="{FF2B5EF4-FFF2-40B4-BE49-F238E27FC236}">
                <a16:creationId xmlns:a16="http://schemas.microsoft.com/office/drawing/2014/main" id="{01D94BAF-ACB4-61B4-0F50-0DF154B1BEB6}"/>
              </a:ext>
            </a:extLst>
          </p:cNvPr>
          <p:cNvPicPr>
            <a:picLocks noRot="1" noChangeAspect="1"/>
          </p:cNvPicPr>
          <p:nvPr>
            <a:videoFile r:link="rId1"/>
          </p:nvPr>
        </p:nvPicPr>
        <p:blipFill>
          <a:blip r:embed="rId3"/>
          <a:stretch>
            <a:fillRect/>
          </a:stretch>
        </p:blipFill>
        <p:spPr>
          <a:xfrm>
            <a:off x="1651000" y="1314000"/>
            <a:ext cx="8890000" cy="5022850"/>
          </a:xfrm>
          <a:prstGeom prst="rect">
            <a:avLst/>
          </a:prstGeom>
        </p:spPr>
      </p:pic>
    </p:spTree>
    <p:extLst>
      <p:ext uri="{BB962C8B-B14F-4D97-AF65-F5344CB8AC3E}">
        <p14:creationId xmlns:p14="http://schemas.microsoft.com/office/powerpoint/2010/main" val="4224974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pic>
        <p:nvPicPr>
          <p:cNvPr id="6" name="Onlinemedia 5" title="EDSAC delay line storage - early computer memory">
            <a:hlinkClick r:id="" action="ppaction://media"/>
            <a:extLst>
              <a:ext uri="{FF2B5EF4-FFF2-40B4-BE49-F238E27FC236}">
                <a16:creationId xmlns:a16="http://schemas.microsoft.com/office/drawing/2014/main" id="{F71B008B-1A07-38F9-F111-800CD84FB253}"/>
              </a:ext>
            </a:extLst>
          </p:cNvPr>
          <p:cNvPicPr>
            <a:picLocks noRot="1" noChangeAspect="1"/>
          </p:cNvPicPr>
          <p:nvPr>
            <a:videoFile r:link="rId1"/>
          </p:nvPr>
        </p:nvPicPr>
        <p:blipFill>
          <a:blip r:embed="rId3"/>
          <a:stretch>
            <a:fillRect/>
          </a:stretch>
        </p:blipFill>
        <p:spPr>
          <a:xfrm>
            <a:off x="1651000" y="1494000"/>
            <a:ext cx="8890000" cy="5022850"/>
          </a:xfrm>
          <a:prstGeom prst="rect">
            <a:avLst/>
          </a:prstGeom>
        </p:spPr>
      </p:pic>
    </p:spTree>
    <p:extLst>
      <p:ext uri="{BB962C8B-B14F-4D97-AF65-F5344CB8AC3E}">
        <p14:creationId xmlns:p14="http://schemas.microsoft.com/office/powerpoint/2010/main" val="105062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FERRIET GEHEUGEN</a:t>
            </a:r>
          </a:p>
        </p:txBody>
      </p:sp>
      <p:pic>
        <p:nvPicPr>
          <p:cNvPr id="3" name="Afbeelding 2" descr="Afbeelding met outdoor-object&#10;&#10;Automatisch gegenereerde beschrijving">
            <a:extLst>
              <a:ext uri="{FF2B5EF4-FFF2-40B4-BE49-F238E27FC236}">
                <a16:creationId xmlns:a16="http://schemas.microsoft.com/office/drawing/2014/main" id="{6C8F8AAC-C2AA-CDB9-08A7-F9D3A0E4B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034000"/>
            <a:ext cx="5715000" cy="4086225"/>
          </a:xfrm>
          <a:prstGeom prst="rect">
            <a:avLst/>
          </a:prstGeom>
        </p:spPr>
      </p:pic>
    </p:spTree>
    <p:extLst>
      <p:ext uri="{BB962C8B-B14F-4D97-AF65-F5344CB8AC3E}">
        <p14:creationId xmlns:p14="http://schemas.microsoft.com/office/powerpoint/2010/main" val="229375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FERRIET GEHEUGEN</a:t>
            </a:r>
          </a:p>
        </p:txBody>
      </p:sp>
      <p:pic>
        <p:nvPicPr>
          <p:cNvPr id="5" name="Onlinemedia 4" title="MAGNETIC CORES - PART I - PROPERTIES">
            <a:hlinkClick r:id="" action="ppaction://media"/>
            <a:extLst>
              <a:ext uri="{FF2B5EF4-FFF2-40B4-BE49-F238E27FC236}">
                <a16:creationId xmlns:a16="http://schemas.microsoft.com/office/drawing/2014/main" id="{8DA5A467-CC31-AE36-FD01-263CBB683597}"/>
              </a:ext>
            </a:extLst>
          </p:cNvPr>
          <p:cNvPicPr>
            <a:picLocks noRot="1" noChangeAspect="1"/>
          </p:cNvPicPr>
          <p:nvPr>
            <a:videoFile r:link="rId1"/>
          </p:nvPr>
        </p:nvPicPr>
        <p:blipFill>
          <a:blip r:embed="rId4"/>
          <a:stretch>
            <a:fillRect/>
          </a:stretch>
        </p:blipFill>
        <p:spPr>
          <a:xfrm>
            <a:off x="831000" y="2079000"/>
            <a:ext cx="5080000" cy="3810000"/>
          </a:xfrm>
          <a:prstGeom prst="rect">
            <a:avLst/>
          </a:prstGeom>
        </p:spPr>
      </p:pic>
      <p:pic>
        <p:nvPicPr>
          <p:cNvPr id="10" name="Onlinemedia 9" title="MAGNETIC CORES - PART II - BASIC CIRCUITS">
            <a:hlinkClick r:id="" action="ppaction://media"/>
            <a:extLst>
              <a:ext uri="{FF2B5EF4-FFF2-40B4-BE49-F238E27FC236}">
                <a16:creationId xmlns:a16="http://schemas.microsoft.com/office/drawing/2014/main" id="{3758F93D-3492-FD96-8AEE-B2B9B6E93707}"/>
              </a:ext>
            </a:extLst>
          </p:cNvPr>
          <p:cNvPicPr>
            <a:picLocks noRot="1" noChangeAspect="1"/>
          </p:cNvPicPr>
          <p:nvPr>
            <a:videoFile r:link="rId2"/>
          </p:nvPr>
        </p:nvPicPr>
        <p:blipFill>
          <a:blip r:embed="rId5"/>
          <a:stretch>
            <a:fillRect/>
          </a:stretch>
        </p:blipFill>
        <p:spPr>
          <a:xfrm>
            <a:off x="6321000" y="2079928"/>
            <a:ext cx="5080000" cy="3810000"/>
          </a:xfrm>
          <a:prstGeom prst="rect">
            <a:avLst/>
          </a:prstGeom>
        </p:spPr>
      </p:pic>
    </p:spTree>
    <p:extLst>
      <p:ext uri="{BB962C8B-B14F-4D97-AF65-F5344CB8AC3E}">
        <p14:creationId xmlns:p14="http://schemas.microsoft.com/office/powerpoint/2010/main" val="344146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Computer bouw</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69260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1">
            <a:extLst>
              <a:ext uri="{FF2B5EF4-FFF2-40B4-BE49-F238E27FC236}">
                <a16:creationId xmlns:a16="http://schemas.microsoft.com/office/drawing/2014/main" id="{3E8B2A55-C2E2-2E6F-9789-F308C034119A}"/>
              </a:ext>
            </a:extLst>
          </p:cNvPr>
          <p:cNvSpPr/>
          <p:nvPr/>
        </p:nvSpPr>
        <p:spPr>
          <a:xfrm>
            <a:off x="5556001" y="160763"/>
            <a:ext cx="346500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Laat ons het binaire talstelsel bekijken en we lezen in zijn document een belangrijk fragment waarom binair nuttiger is dan decimaal!</a:t>
            </a:r>
          </a:p>
        </p:txBody>
      </p:sp>
      <p:sp>
        <p:nvSpPr>
          <p:cNvPr id="5" name="Rechthoek 4">
            <a:extLst>
              <a:ext uri="{FF2B5EF4-FFF2-40B4-BE49-F238E27FC236}">
                <a16:creationId xmlns:a16="http://schemas.microsoft.com/office/drawing/2014/main" id="{FE31F84C-310C-DDAA-C957-D723A69391D8}"/>
              </a:ext>
            </a:extLst>
          </p:cNvPr>
          <p:cNvSpPr/>
          <p:nvPr/>
        </p:nvSpPr>
        <p:spPr>
          <a:xfrm>
            <a:off x="590420" y="3673366"/>
            <a:ext cx="4275000" cy="2683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Laat ons ook bekijken wat de </a:t>
            </a:r>
            <a:r>
              <a:rPr lang="nl-BE" sz="1600" cap="all" err="1">
                <a:ln w="3175">
                  <a:noFill/>
                  <a:prstDash val="solid"/>
                </a:ln>
                <a:latin typeface="Commodore PET" panose="02000000000000000000" pitchFamily="2" charset="0"/>
                <a:ea typeface="+mj-ea"/>
                <a:cs typeface="+mj-cs"/>
              </a:rPr>
              <a:t>von</a:t>
            </a:r>
            <a:r>
              <a:rPr lang="nl-BE" sz="1600" cap="all">
                <a:ln w="3175">
                  <a:noFill/>
                  <a:prstDash val="solid"/>
                </a:ln>
                <a:latin typeface="Commodore PET" panose="02000000000000000000" pitchFamily="2" charset="0"/>
                <a:ea typeface="+mj-ea"/>
                <a:cs typeface="+mj-cs"/>
              </a:rPr>
              <a:t> </a:t>
            </a:r>
            <a:r>
              <a:rPr lang="nl-BE" sz="1600" cap="all" err="1">
                <a:ln w="3175">
                  <a:noFill/>
                  <a:prstDash val="solid"/>
                </a:ln>
                <a:latin typeface="Commodore PET" panose="02000000000000000000" pitchFamily="2" charset="0"/>
                <a:ea typeface="+mj-ea"/>
                <a:cs typeface="+mj-cs"/>
              </a:rPr>
              <a:t>neumann</a:t>
            </a:r>
            <a:r>
              <a:rPr lang="nl-BE" sz="1600" cap="all">
                <a:ln w="3175">
                  <a:noFill/>
                  <a:prstDash val="solid"/>
                </a:ln>
                <a:latin typeface="Commodore PET" panose="02000000000000000000" pitchFamily="2" charset="0"/>
                <a:ea typeface="+mj-ea"/>
                <a:cs typeface="+mj-cs"/>
              </a:rPr>
              <a:t> architectuur eigenlijk is. Het is vandaag nog altijd het fundament van alle computers!</a:t>
            </a:r>
          </a:p>
        </p:txBody>
      </p:sp>
      <p:cxnSp>
        <p:nvCxnSpPr>
          <p:cNvPr id="7" name="Rechte verbindingslijn met pijl 6">
            <a:extLst>
              <a:ext uri="{FF2B5EF4-FFF2-40B4-BE49-F238E27FC236}">
                <a16:creationId xmlns:a16="http://schemas.microsoft.com/office/drawing/2014/main" id="{AABFD158-51E4-075D-951A-3D69461E9172}"/>
              </a:ext>
            </a:extLst>
          </p:cNvPr>
          <p:cNvCxnSpPr>
            <a:cxnSpLocks/>
            <a:stCxn id="5" idx="3"/>
            <a:endCxn id="15" idx="1"/>
          </p:cNvCxnSpPr>
          <p:nvPr/>
        </p:nvCxnSpPr>
        <p:spPr>
          <a:xfrm>
            <a:off x="4865420" y="5014985"/>
            <a:ext cx="690580" cy="10263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8F73F29B-4E6C-F787-7CFC-0C0B17C6E913}"/>
              </a:ext>
            </a:extLst>
          </p:cNvPr>
          <p:cNvCxnSpPr>
            <a:cxnSpLocks/>
          </p:cNvCxnSpPr>
          <p:nvPr/>
        </p:nvCxnSpPr>
        <p:spPr>
          <a:xfrm>
            <a:off x="7131000" y="3429000"/>
            <a:ext cx="180000" cy="225000"/>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658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E80248-A63E-7E8B-3E93-CA98E8E72479}"/>
              </a:ext>
            </a:extLst>
          </p:cNvPr>
          <p:cNvPicPr>
            <a:picLocks noChangeAspect="1"/>
          </p:cNvPicPr>
          <p:nvPr/>
        </p:nvPicPr>
        <p:blipFill>
          <a:blip r:embed="rId2"/>
          <a:stretch>
            <a:fillRect/>
          </a:stretch>
        </p:blipFill>
        <p:spPr>
          <a:xfrm>
            <a:off x="2541036" y="1223999"/>
            <a:ext cx="6974964" cy="511524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D7524843-0E5D-DED2-FC23-90ACC6AE9AC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Neumann</a:t>
            </a:r>
            <a:r>
              <a:rPr lang="nl-BE" sz="2400" cap="all">
                <a:ln w="3175">
                  <a:solidFill>
                    <a:schemeClr val="bg1"/>
                  </a:solidFill>
                  <a:prstDash val="solid"/>
                </a:ln>
                <a:latin typeface="Commodore PET" panose="02000000000000000000" pitchFamily="2" charset="0"/>
                <a:ea typeface="+mj-ea"/>
                <a:cs typeface="+mj-cs"/>
              </a:rPr>
              <a:t> architectuur</a:t>
            </a:r>
          </a:p>
        </p:txBody>
      </p:sp>
      <p:sp>
        <p:nvSpPr>
          <p:cNvPr id="9" name="Rechthoek 8">
            <a:extLst>
              <a:ext uri="{FF2B5EF4-FFF2-40B4-BE49-F238E27FC236}">
                <a16:creationId xmlns:a16="http://schemas.microsoft.com/office/drawing/2014/main" id="{77950831-E46E-936B-B6A5-91E3D3ED41DE}"/>
              </a:ext>
            </a:extLst>
          </p:cNvPr>
          <p:cNvSpPr/>
          <p:nvPr/>
        </p:nvSpPr>
        <p:spPr>
          <a:xfrm>
            <a:off x="1371000" y="4239000"/>
            <a:ext cx="2745000" cy="198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De latere en huidige </a:t>
            </a:r>
            <a:r>
              <a:rPr lang="nl-BE" sz="1100" cap="all" err="1">
                <a:ln w="3175">
                  <a:noFill/>
                  <a:prstDash val="solid"/>
                </a:ln>
                <a:latin typeface="Commodore PET" panose="02000000000000000000" pitchFamily="2" charset="0"/>
                <a:ea typeface="+mj-ea"/>
                <a:cs typeface="+mj-cs"/>
              </a:rPr>
              <a:t>cpu</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central</a:t>
            </a:r>
            <a:r>
              <a:rPr lang="nl-BE" sz="1100" cap="all">
                <a:ln w="3175">
                  <a:noFill/>
                  <a:prstDash val="solid"/>
                </a:ln>
                <a:latin typeface="Commodore PET" panose="02000000000000000000" pitchFamily="2" charset="0"/>
                <a:ea typeface="+mj-ea"/>
                <a:cs typeface="+mj-cs"/>
              </a:rPr>
              <a:t> processing unit) systemen (chips) combineren de </a:t>
            </a:r>
            <a:r>
              <a:rPr lang="nl-BE" sz="1100" cap="all" err="1">
                <a:ln w="3175">
                  <a:noFill/>
                  <a:prstDash val="solid"/>
                </a:ln>
                <a:latin typeface="Commodore PET" panose="02000000000000000000" pitchFamily="2" charset="0"/>
                <a:ea typeface="+mj-ea"/>
                <a:cs typeface="+mj-cs"/>
              </a:rPr>
              <a:t>cu</a:t>
            </a:r>
            <a:r>
              <a:rPr lang="nl-BE" sz="1100" cap="all">
                <a:ln w="3175">
                  <a:noFill/>
                  <a:prstDash val="solid"/>
                </a:ln>
                <a:latin typeface="Commodore PET" panose="02000000000000000000" pitchFamily="2" charset="0"/>
                <a:ea typeface="+mj-ea"/>
                <a:cs typeface="+mj-cs"/>
              </a:rPr>
              <a:t> (control unit) en de alu (</a:t>
            </a:r>
            <a:r>
              <a:rPr lang="nl-BE" sz="1100" cap="all" err="1">
                <a:ln w="3175">
                  <a:noFill/>
                  <a:prstDash val="solid"/>
                </a:ln>
                <a:latin typeface="Commodore PET" panose="02000000000000000000" pitchFamily="2" charset="0"/>
                <a:ea typeface="+mj-ea"/>
                <a:cs typeface="+mj-cs"/>
              </a:rPr>
              <a:t>arithmetic</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and</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logical</a:t>
            </a:r>
            <a:r>
              <a:rPr lang="nl-BE" sz="1100" cap="all">
                <a:ln w="3175">
                  <a:noFill/>
                  <a:prstDash val="solid"/>
                </a:ln>
                <a:latin typeface="Commodore PET" panose="02000000000000000000" pitchFamily="2" charset="0"/>
                <a:ea typeface="+mj-ea"/>
                <a:cs typeface="+mj-cs"/>
              </a:rPr>
              <a:t> unit).</a:t>
            </a:r>
          </a:p>
        </p:txBody>
      </p:sp>
      <p:sp>
        <p:nvSpPr>
          <p:cNvPr id="11" name="Rechthoek 10">
            <a:extLst>
              <a:ext uri="{FF2B5EF4-FFF2-40B4-BE49-F238E27FC236}">
                <a16:creationId xmlns:a16="http://schemas.microsoft.com/office/drawing/2014/main" id="{A2AA2989-C6CD-0CF7-AB00-9602B22F8E93}"/>
              </a:ext>
            </a:extLst>
          </p:cNvPr>
          <p:cNvSpPr/>
          <p:nvPr/>
        </p:nvSpPr>
        <p:spPr>
          <a:xfrm>
            <a:off x="4836000" y="3069000"/>
            <a:ext cx="2475000" cy="3150000"/>
          </a:xfrm>
          <a:prstGeom prst="rect">
            <a:avLst/>
          </a:prstGeom>
          <a:no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endParaRPr lang="nl-BE" sz="1100" cap="all">
              <a:ln w="3175">
                <a:noFill/>
                <a:prstDash val="solid"/>
              </a:ln>
              <a:latin typeface="Commodore PET" panose="02000000000000000000" pitchFamily="2" charset="0"/>
              <a:ea typeface="+mj-ea"/>
              <a:cs typeface="+mj-cs"/>
            </a:endParaRPr>
          </a:p>
        </p:txBody>
      </p:sp>
      <p:cxnSp>
        <p:nvCxnSpPr>
          <p:cNvPr id="49" name="Rechte verbindingslijn 48">
            <a:extLst>
              <a:ext uri="{FF2B5EF4-FFF2-40B4-BE49-F238E27FC236}">
                <a16:creationId xmlns:a16="http://schemas.microsoft.com/office/drawing/2014/main" id="{FA5B1588-4E98-43F1-C5E6-EB66D11AE0D8}"/>
              </a:ext>
            </a:extLst>
          </p:cNvPr>
          <p:cNvCxnSpPr>
            <a:stCxn id="9" idx="3"/>
          </p:cNvCxnSpPr>
          <p:nvPr/>
        </p:nvCxnSpPr>
        <p:spPr>
          <a:xfrm>
            <a:off x="4116000" y="5229000"/>
            <a:ext cx="720000" cy="0"/>
          </a:xfrm>
          <a:prstGeom prst="line">
            <a:avLst/>
          </a:prstGeom>
          <a:noFill/>
          <a:ln w="19050">
            <a:solidFill>
              <a:schemeClr val="accent3">
                <a:lumMod val="20000"/>
                <a:lumOff val="80000"/>
              </a:schemeClr>
            </a:solidFill>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93786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2731F79-2ACB-0E68-F6BA-0C4360AEADF4}"/>
              </a:ext>
            </a:extLst>
          </p:cNvPr>
          <p:cNvPicPr>
            <a:picLocks noChangeAspect="1"/>
          </p:cNvPicPr>
          <p:nvPr/>
        </p:nvPicPr>
        <p:blipFill rotWithShape="1">
          <a:blip r:embed="rId2"/>
          <a:srcRect l="6113" r="6670"/>
          <a:stretch/>
        </p:blipFill>
        <p:spPr>
          <a:xfrm>
            <a:off x="1056000" y="1629000"/>
            <a:ext cx="5355000" cy="386622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B4BF4A0-BE0C-B7EA-3596-50C814A4B31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Machine instructies</a:t>
            </a:r>
          </a:p>
        </p:txBody>
      </p:sp>
      <p:sp>
        <p:nvSpPr>
          <p:cNvPr id="5" name="Rechthoek: afgeronde diagonale hoeken 4">
            <a:extLst>
              <a:ext uri="{FF2B5EF4-FFF2-40B4-BE49-F238E27FC236}">
                <a16:creationId xmlns:a16="http://schemas.microsoft.com/office/drawing/2014/main" id="{16E30693-81D3-2CFB-191A-70206643A798}"/>
              </a:ext>
            </a:extLst>
          </p:cNvPr>
          <p:cNvSpPr/>
          <p:nvPr/>
        </p:nvSpPr>
        <p:spPr>
          <a:xfrm>
            <a:off x="6771001" y="1629000"/>
            <a:ext cx="4140000" cy="3866226"/>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Hier zie je een overzichtje van enkele orders die de </a:t>
            </a:r>
            <a:r>
              <a:rPr lang="nl-BE" sz="1100" cap="all" err="1">
                <a:ln w="3175">
                  <a:noFill/>
                  <a:prstDash val="solid"/>
                </a:ln>
                <a:latin typeface="Commodore PET" panose="02000000000000000000" pitchFamily="2" charset="0"/>
                <a:ea typeface="+mj-ea"/>
                <a:cs typeface="+mj-cs"/>
              </a:rPr>
              <a:t>maniac</a:t>
            </a:r>
            <a:r>
              <a:rPr lang="nl-BE" sz="1100" cap="all">
                <a:ln w="3175">
                  <a:noFill/>
                  <a:prstDash val="solid"/>
                </a:ln>
                <a:latin typeface="Commodore PET" panose="02000000000000000000" pitchFamily="2" charset="0"/>
                <a:ea typeface="+mj-ea"/>
                <a:cs typeface="+mj-cs"/>
              </a:rPr>
              <a:t> computer kon verwerken. Dit is geweldig interessant, want je ziet hoe de </a:t>
            </a:r>
            <a:r>
              <a:rPr lang="nl-BE" sz="1100" cap="all" err="1">
                <a:ln w="3175">
                  <a:noFill/>
                  <a:prstDash val="solid"/>
                </a:ln>
                <a:latin typeface="Commodore PET" panose="02000000000000000000" pitchFamily="2" charset="0"/>
                <a:ea typeface="+mj-ea"/>
                <a:cs typeface="+mj-cs"/>
              </a:rPr>
              <a:t>maniac</a:t>
            </a:r>
            <a:r>
              <a:rPr lang="nl-BE" sz="1100" cap="all">
                <a:ln w="3175">
                  <a:noFill/>
                  <a:prstDash val="solid"/>
                </a:ln>
                <a:latin typeface="Commodore PET" panose="02000000000000000000" pitchFamily="2" charset="0"/>
                <a:ea typeface="+mj-ea"/>
                <a:cs typeface="+mj-cs"/>
              </a:rPr>
              <a:t> elke instructie als een 8-bit binaire instructie in de </a:t>
            </a:r>
            <a:r>
              <a:rPr lang="nl-BE" sz="1100" cap="all" err="1">
                <a:ln w="3175">
                  <a:noFill/>
                  <a:prstDash val="solid"/>
                </a:ln>
                <a:latin typeface="Commodore PET" panose="02000000000000000000" pitchFamily="2" charset="0"/>
                <a:ea typeface="+mj-ea"/>
                <a:cs typeface="+mj-cs"/>
              </a:rPr>
              <a:t>cpu</a:t>
            </a:r>
            <a:r>
              <a:rPr lang="nl-BE" sz="1100" cap="all">
                <a:ln w="3175">
                  <a:noFill/>
                  <a:prstDash val="solid"/>
                </a:ln>
                <a:latin typeface="Commodore PET" panose="02000000000000000000" pitchFamily="2" charset="0"/>
                <a:ea typeface="+mj-ea"/>
                <a:cs typeface="+mj-cs"/>
              </a:rPr>
              <a:t> verwerkte. Om de instructies voor de mens </a:t>
            </a:r>
            <a:r>
              <a:rPr lang="nl-BE" sz="1100" cap="all" err="1">
                <a:ln w="3175">
                  <a:noFill/>
                  <a:prstDash val="solid"/>
                </a:ln>
                <a:latin typeface="Commodore PET" panose="02000000000000000000" pitchFamily="2" charset="0"/>
                <a:ea typeface="+mj-ea"/>
                <a:cs typeface="+mj-cs"/>
              </a:rPr>
              <a:t>begrijpbaar</a:t>
            </a:r>
            <a:r>
              <a:rPr lang="nl-BE" sz="1100" cap="all">
                <a:ln w="3175">
                  <a:noFill/>
                  <a:prstDash val="solid"/>
                </a:ln>
                <a:latin typeface="Commodore PET" panose="02000000000000000000" pitchFamily="2" charset="0"/>
                <a:ea typeface="+mj-ea"/>
                <a:cs typeface="+mj-cs"/>
              </a:rPr>
              <a:t> te maken, krijgt elke machine code een beschrijving. Programmeurs gebruikten deze order codes in een flow om een programma te maken.</a:t>
            </a:r>
          </a:p>
        </p:txBody>
      </p:sp>
    </p:spTree>
    <p:extLst>
      <p:ext uri="{BB962C8B-B14F-4D97-AF65-F5344CB8AC3E}">
        <p14:creationId xmlns:p14="http://schemas.microsoft.com/office/powerpoint/2010/main" val="15772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rPr>
              <a:t>Geschiedenis en evolutie </a:t>
            </a:r>
            <a:br>
              <a:rPr lang="nl-BE" sz="2800">
                <a:ln>
                  <a:solidFill>
                    <a:schemeClr val="bg1"/>
                  </a:solidFill>
                </a:ln>
                <a:latin typeface="Commodore PET" panose="02000000000000000000" pitchFamily="2" charset="0"/>
              </a:rPr>
            </a:br>
            <a:r>
              <a:rPr lang="nl-BE" sz="2800">
                <a:ln>
                  <a:solidFill>
                    <a:schemeClr val="bg1"/>
                  </a:solidFill>
                </a:ln>
                <a:latin typeface="Commodore PET" panose="02000000000000000000" pitchFamily="2" charset="0"/>
              </a:rPr>
              <a:t>van de computer</a:t>
            </a:r>
            <a:endParaRPr lang="nl-BE" sz="2800" cap="all">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886071683"/>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82FFFAF-A310-40D3-951B-30AB6CF1A378}"/>
                                            </p:graphicEl>
                                          </p:spTgt>
                                        </p:tgtEl>
                                        <p:attrNameLst>
                                          <p:attrName>style.visibility</p:attrName>
                                        </p:attrNameLst>
                                      </p:cBhvr>
                                      <p:to>
                                        <p:strVal val="visible"/>
                                      </p:to>
                                    </p:set>
                                    <p:animEffect transition="in" filter="fade">
                                      <p:cBhvr>
                                        <p:cTn id="7" dur="500"/>
                                        <p:tgtEl>
                                          <p:spTgt spid="4">
                                            <p:graphicEl>
                                              <a:dgm id="{182FFFAF-A310-40D3-951B-30AB6CF1A3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15D899F-E5C9-4A41-919F-036277A083C3}"/>
                                            </p:graphicEl>
                                          </p:spTgt>
                                        </p:tgtEl>
                                        <p:attrNameLst>
                                          <p:attrName>style.visibility</p:attrName>
                                        </p:attrNameLst>
                                      </p:cBhvr>
                                      <p:to>
                                        <p:strVal val="visible"/>
                                      </p:to>
                                    </p:set>
                                    <p:animEffect transition="in" filter="fade">
                                      <p:cBhvr>
                                        <p:cTn id="10" dur="500"/>
                                        <p:tgtEl>
                                          <p:spTgt spid="4">
                                            <p:graphicEl>
                                              <a:dgm id="{415D899F-E5C9-4A41-919F-036277A083C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B6F4D24-D49D-4B79-9FA1-A1CF1ABA489B}"/>
                                            </p:graphicEl>
                                          </p:spTgt>
                                        </p:tgtEl>
                                        <p:attrNameLst>
                                          <p:attrName>style.visibility</p:attrName>
                                        </p:attrNameLst>
                                      </p:cBhvr>
                                      <p:to>
                                        <p:strVal val="visible"/>
                                      </p:to>
                                    </p:set>
                                    <p:animEffect transition="in" filter="fade">
                                      <p:cBhvr>
                                        <p:cTn id="13" dur="500"/>
                                        <p:tgtEl>
                                          <p:spTgt spid="4">
                                            <p:graphicEl>
                                              <a:dgm id="{3B6F4D24-D49D-4B79-9FA1-A1CF1ABA489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0642B1E2-A059-4F5C-932D-D7DBB885DD8D}"/>
                                            </p:graphicEl>
                                          </p:spTgt>
                                        </p:tgtEl>
                                        <p:attrNameLst>
                                          <p:attrName>style.visibility</p:attrName>
                                        </p:attrNameLst>
                                      </p:cBhvr>
                                      <p:to>
                                        <p:strVal val="visible"/>
                                      </p:to>
                                    </p:set>
                                    <p:animEffect transition="in" filter="fade">
                                      <p:cBhvr>
                                        <p:cTn id="18" dur="500"/>
                                        <p:tgtEl>
                                          <p:spTgt spid="4">
                                            <p:graphicEl>
                                              <a:dgm id="{0642B1E2-A059-4F5C-932D-D7DBB885DD8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12D63A6-D203-4FD0-A3E2-455D568E9A15}"/>
                                            </p:graphicEl>
                                          </p:spTgt>
                                        </p:tgtEl>
                                        <p:attrNameLst>
                                          <p:attrName>style.visibility</p:attrName>
                                        </p:attrNameLst>
                                      </p:cBhvr>
                                      <p:to>
                                        <p:strVal val="visible"/>
                                      </p:to>
                                    </p:set>
                                    <p:animEffect transition="in" filter="fade">
                                      <p:cBhvr>
                                        <p:cTn id="21" dur="500"/>
                                        <p:tgtEl>
                                          <p:spTgt spid="4">
                                            <p:graphicEl>
                                              <a:dgm id="{412D63A6-D203-4FD0-A3E2-455D568E9A1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5A8205BF-D528-45C7-AC4C-12FE09214CB4}"/>
                                            </p:graphicEl>
                                          </p:spTgt>
                                        </p:tgtEl>
                                        <p:attrNameLst>
                                          <p:attrName>style.visibility</p:attrName>
                                        </p:attrNameLst>
                                      </p:cBhvr>
                                      <p:to>
                                        <p:strVal val="visible"/>
                                      </p:to>
                                    </p:set>
                                    <p:animEffect transition="in" filter="fade">
                                      <p:cBhvr>
                                        <p:cTn id="24" dur="500"/>
                                        <p:tgtEl>
                                          <p:spTgt spid="4">
                                            <p:graphicEl>
                                              <a:dgm id="{5A8205BF-D528-45C7-AC4C-12FE09214CB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34F684F-5A1E-4617-8C88-A900B3B7B499}"/>
                                            </p:graphicEl>
                                          </p:spTgt>
                                        </p:tgtEl>
                                        <p:attrNameLst>
                                          <p:attrName>style.visibility</p:attrName>
                                        </p:attrNameLst>
                                      </p:cBhvr>
                                      <p:to>
                                        <p:strVal val="visible"/>
                                      </p:to>
                                    </p:set>
                                    <p:animEffect transition="in" filter="fade">
                                      <p:cBhvr>
                                        <p:cTn id="29" dur="500"/>
                                        <p:tgtEl>
                                          <p:spTgt spid="4">
                                            <p:graphicEl>
                                              <a:dgm id="{E34F684F-5A1E-4617-8C88-A900B3B7B49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446D1A8-FED4-4141-9276-49B683C2E485}"/>
                                            </p:graphicEl>
                                          </p:spTgt>
                                        </p:tgtEl>
                                        <p:attrNameLst>
                                          <p:attrName>style.visibility</p:attrName>
                                        </p:attrNameLst>
                                      </p:cBhvr>
                                      <p:to>
                                        <p:strVal val="visible"/>
                                      </p:to>
                                    </p:set>
                                    <p:animEffect transition="in" filter="fade">
                                      <p:cBhvr>
                                        <p:cTn id="32" dur="500"/>
                                        <p:tgtEl>
                                          <p:spTgt spid="4">
                                            <p:graphicEl>
                                              <a:dgm id="{B446D1A8-FED4-4141-9276-49B683C2E48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76FAE216-B344-4F9C-A7C2-470B6DF43F25}"/>
                                            </p:graphicEl>
                                          </p:spTgt>
                                        </p:tgtEl>
                                        <p:attrNameLst>
                                          <p:attrName>style.visibility</p:attrName>
                                        </p:attrNameLst>
                                      </p:cBhvr>
                                      <p:to>
                                        <p:strVal val="visible"/>
                                      </p:to>
                                    </p:set>
                                    <p:animEffect transition="in" filter="fade">
                                      <p:cBhvr>
                                        <p:cTn id="35" dur="500"/>
                                        <p:tgtEl>
                                          <p:spTgt spid="4">
                                            <p:graphicEl>
                                              <a:dgm id="{76FAE216-B344-4F9C-A7C2-470B6DF43F2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EDAEDE8-AE3B-46ED-B6B0-94609AE9E44D}"/>
                                            </p:graphicEl>
                                          </p:spTgt>
                                        </p:tgtEl>
                                        <p:attrNameLst>
                                          <p:attrName>style.visibility</p:attrName>
                                        </p:attrNameLst>
                                      </p:cBhvr>
                                      <p:to>
                                        <p:strVal val="visible"/>
                                      </p:to>
                                    </p:set>
                                    <p:animEffect transition="in" filter="fade">
                                      <p:cBhvr>
                                        <p:cTn id="40" dur="500"/>
                                        <p:tgtEl>
                                          <p:spTgt spid="4">
                                            <p:graphicEl>
                                              <a:dgm id="{6EDAEDE8-AE3B-46ED-B6B0-94609AE9E44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B87DA72B-BA7E-43EE-A1DB-3F595DB86344}"/>
                                            </p:graphicEl>
                                          </p:spTgt>
                                        </p:tgtEl>
                                        <p:attrNameLst>
                                          <p:attrName>style.visibility</p:attrName>
                                        </p:attrNameLst>
                                      </p:cBhvr>
                                      <p:to>
                                        <p:strVal val="visible"/>
                                      </p:to>
                                    </p:set>
                                    <p:animEffect transition="in" filter="fade">
                                      <p:cBhvr>
                                        <p:cTn id="43" dur="500"/>
                                        <p:tgtEl>
                                          <p:spTgt spid="4">
                                            <p:graphicEl>
                                              <a:dgm id="{B87DA72B-BA7E-43EE-A1DB-3F595DB8634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85E1946F-52D5-4867-B994-9E20F5CD4B33}"/>
                                            </p:graphicEl>
                                          </p:spTgt>
                                        </p:tgtEl>
                                        <p:attrNameLst>
                                          <p:attrName>style.visibility</p:attrName>
                                        </p:attrNameLst>
                                      </p:cBhvr>
                                      <p:to>
                                        <p:strVal val="visible"/>
                                      </p:to>
                                    </p:set>
                                    <p:animEffect transition="in" filter="fade">
                                      <p:cBhvr>
                                        <p:cTn id="46" dur="500"/>
                                        <p:tgtEl>
                                          <p:spTgt spid="4">
                                            <p:graphicEl>
                                              <a:dgm id="{85E1946F-52D5-4867-B994-9E20F5CD4B3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407C7B0D-6A02-432D-9179-FA8B258DA54B}"/>
                                            </p:graphicEl>
                                          </p:spTgt>
                                        </p:tgtEl>
                                        <p:attrNameLst>
                                          <p:attrName>style.visibility</p:attrName>
                                        </p:attrNameLst>
                                      </p:cBhvr>
                                      <p:to>
                                        <p:strVal val="visible"/>
                                      </p:to>
                                    </p:set>
                                    <p:animEffect transition="in" filter="fade">
                                      <p:cBhvr>
                                        <p:cTn id="51" dur="500"/>
                                        <p:tgtEl>
                                          <p:spTgt spid="4">
                                            <p:graphicEl>
                                              <a:dgm id="{407C7B0D-6A02-432D-9179-FA8B258DA54B}"/>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0C9D757F-6C53-4D35-BA7D-532673B9B7B5}"/>
                                            </p:graphicEl>
                                          </p:spTgt>
                                        </p:tgtEl>
                                        <p:attrNameLst>
                                          <p:attrName>style.visibility</p:attrName>
                                        </p:attrNameLst>
                                      </p:cBhvr>
                                      <p:to>
                                        <p:strVal val="visible"/>
                                      </p:to>
                                    </p:set>
                                    <p:animEffect transition="in" filter="fade">
                                      <p:cBhvr>
                                        <p:cTn id="54" dur="500"/>
                                        <p:tgtEl>
                                          <p:spTgt spid="4">
                                            <p:graphicEl>
                                              <a:dgm id="{0C9D757F-6C53-4D35-BA7D-532673B9B7B5}"/>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BB28BD45-5164-4E51-B174-0D48E8457CCE}"/>
                                            </p:graphicEl>
                                          </p:spTgt>
                                        </p:tgtEl>
                                        <p:attrNameLst>
                                          <p:attrName>style.visibility</p:attrName>
                                        </p:attrNameLst>
                                      </p:cBhvr>
                                      <p:to>
                                        <p:strVal val="visible"/>
                                      </p:to>
                                    </p:set>
                                    <p:animEffect transition="in" filter="fade">
                                      <p:cBhvr>
                                        <p:cTn id="57" dur="500"/>
                                        <p:tgtEl>
                                          <p:spTgt spid="4">
                                            <p:graphicEl>
                                              <a:dgm id="{BB28BD45-5164-4E51-B174-0D48E8457CC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A850BD7F-FF08-4A0F-A6FA-B27858659662}"/>
                                            </p:graphicEl>
                                          </p:spTgt>
                                        </p:tgtEl>
                                        <p:attrNameLst>
                                          <p:attrName>style.visibility</p:attrName>
                                        </p:attrNameLst>
                                      </p:cBhvr>
                                      <p:to>
                                        <p:strVal val="visible"/>
                                      </p:to>
                                    </p:set>
                                    <p:animEffect transition="in" filter="fade">
                                      <p:cBhvr>
                                        <p:cTn id="62" dur="500"/>
                                        <p:tgtEl>
                                          <p:spTgt spid="4">
                                            <p:graphicEl>
                                              <a:dgm id="{A850BD7F-FF08-4A0F-A6FA-B2785865966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5D237E38-F946-43AB-8943-1FFADCAC208D}"/>
                                            </p:graphicEl>
                                          </p:spTgt>
                                        </p:tgtEl>
                                        <p:attrNameLst>
                                          <p:attrName>style.visibility</p:attrName>
                                        </p:attrNameLst>
                                      </p:cBhvr>
                                      <p:to>
                                        <p:strVal val="visible"/>
                                      </p:to>
                                    </p:set>
                                    <p:animEffect transition="in" filter="fade">
                                      <p:cBhvr>
                                        <p:cTn id="65" dur="500"/>
                                        <p:tgtEl>
                                          <p:spTgt spid="4">
                                            <p:graphicEl>
                                              <a:dgm id="{5D237E38-F946-43AB-8943-1FFADCAC208D}"/>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19111AD4-F601-40A9-9760-18E2BD050355}"/>
                                            </p:graphicEl>
                                          </p:spTgt>
                                        </p:tgtEl>
                                        <p:attrNameLst>
                                          <p:attrName>style.visibility</p:attrName>
                                        </p:attrNameLst>
                                      </p:cBhvr>
                                      <p:to>
                                        <p:strVal val="visible"/>
                                      </p:to>
                                    </p:set>
                                    <p:animEffect transition="in" filter="fade">
                                      <p:cBhvr>
                                        <p:cTn id="68" dur="500"/>
                                        <p:tgtEl>
                                          <p:spTgt spid="4">
                                            <p:graphicEl>
                                              <a:dgm id="{19111AD4-F601-40A9-9760-18E2BD0503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32DF127-A27A-0755-11DC-462AB509E062}"/>
              </a:ext>
            </a:extLst>
          </p:cNvPr>
          <p:cNvPicPr>
            <a:picLocks noChangeAspect="1"/>
          </p:cNvPicPr>
          <p:nvPr/>
        </p:nvPicPr>
        <p:blipFill>
          <a:blip r:embed="rId2">
            <a:duotone>
              <a:schemeClr val="bg2">
                <a:shade val="45000"/>
                <a:satMod val="135000"/>
              </a:schemeClr>
              <a:prstClr val="white"/>
            </a:duotone>
          </a:blip>
          <a:stretch>
            <a:fillRect/>
          </a:stretch>
        </p:blipFill>
        <p:spPr>
          <a:xfrm>
            <a:off x="2478761" y="1321016"/>
            <a:ext cx="7234480" cy="5302984"/>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11FAFD7-9E1E-D548-5BEB-3D070A1DD1EF}"/>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Programmeren op papier</a:t>
            </a:r>
          </a:p>
        </p:txBody>
      </p:sp>
    </p:spTree>
    <p:extLst>
      <p:ext uri="{BB962C8B-B14F-4D97-AF65-F5344CB8AC3E}">
        <p14:creationId xmlns:p14="http://schemas.microsoft.com/office/powerpoint/2010/main" val="283395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E6A9B43-5304-DC97-0AED-F3B727F96595}"/>
              </a:ext>
            </a:extLst>
          </p:cNvPr>
          <p:cNvPicPr>
            <a:picLocks noChangeAspect="1"/>
          </p:cNvPicPr>
          <p:nvPr/>
        </p:nvPicPr>
        <p:blipFill>
          <a:blip r:embed="rId2">
            <a:duotone>
              <a:schemeClr val="bg2">
                <a:shade val="45000"/>
                <a:satMod val="135000"/>
              </a:schemeClr>
              <a:prstClr val="white"/>
            </a:duotone>
          </a:blip>
          <a:stretch>
            <a:fillRect/>
          </a:stretch>
        </p:blipFill>
        <p:spPr>
          <a:xfrm>
            <a:off x="2496001" y="1317586"/>
            <a:ext cx="7200000" cy="53118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C4E2B95F-DA66-73A4-7BE5-CB2C113DCA67}"/>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Programma bibliotheek</a:t>
            </a:r>
          </a:p>
        </p:txBody>
      </p:sp>
    </p:spTree>
    <p:extLst>
      <p:ext uri="{BB962C8B-B14F-4D97-AF65-F5344CB8AC3E}">
        <p14:creationId xmlns:p14="http://schemas.microsoft.com/office/powerpoint/2010/main" val="319742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EMULATOR</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INSTALLATIE EN PROBEREN</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37094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a:ln w="9525">
                  <a:solidFill>
                    <a:schemeClr val="bg1"/>
                  </a:solidFill>
                  <a:prstDash val="solid"/>
                </a:ln>
                <a:latin typeface="Commodore PET" panose="02000000000000000000" pitchFamily="2" charset="0"/>
                <a:ea typeface="+mj-ea"/>
                <a:cs typeface="+mj-cs"/>
              </a:rPr>
              <a:t>De </a:t>
            </a:r>
            <a:r>
              <a:rPr lang="en-US" sz="3200" cap="all" err="1">
                <a:ln w="9525">
                  <a:solidFill>
                    <a:schemeClr val="bg1"/>
                  </a:solidFill>
                  <a:prstDash val="solid"/>
                </a:ln>
                <a:latin typeface="Commodore PET" panose="02000000000000000000" pitchFamily="2" charset="0"/>
                <a:ea typeface="+mj-ea"/>
                <a:cs typeface="+mj-cs"/>
              </a:rPr>
              <a:t>Pioniers</a:t>
            </a:r>
            <a:endParaRPr lang="en-US" sz="3200" cap="all">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Charles </a:t>
            </a:r>
            <a:r>
              <a:rPr lang="nl-BE" sz="2800" cap="all" err="1">
                <a:ln w="3175">
                  <a:solidFill>
                    <a:schemeClr val="bg1"/>
                  </a:solidFill>
                  <a:prstDash val="solid"/>
                </a:ln>
                <a:latin typeface="Commodore PET" panose="02000000000000000000" pitchFamily="2" charset="0"/>
                <a:ea typeface="+mj-ea"/>
                <a:cs typeface="+mj-cs"/>
              </a:rPr>
              <a:t>babbage</a:t>
            </a:r>
            <a:endParaRPr lang="nl-BE" sz="2800" cap="all">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1820/1856 </a:t>
            </a:r>
            <a:r>
              <a:rPr lang="nl-BE" sz="2800" cap="all" err="1">
                <a:ln w="3175">
                  <a:solidFill>
                    <a:schemeClr val="bg1"/>
                  </a:solidFill>
                  <a:prstDash val="solid"/>
                </a:ln>
                <a:latin typeface="Commodore PET" panose="02000000000000000000" pitchFamily="2" charset="0"/>
                <a:ea typeface="+mj-ea"/>
                <a:cs typeface="+mj-cs"/>
              </a:rPr>
              <a:t>difference</a:t>
            </a:r>
            <a:r>
              <a:rPr lang="nl-BE" sz="2800" cap="all">
                <a:ln w="3175">
                  <a:solidFill>
                    <a:schemeClr val="bg1"/>
                  </a:solidFill>
                  <a:prstDash val="solid"/>
                </a:ln>
                <a:latin typeface="Commodore PET" panose="02000000000000000000" pitchFamily="2" charset="0"/>
                <a:ea typeface="+mj-ea"/>
                <a:cs typeface="+mj-cs"/>
              </a:rPr>
              <a:t> engine</a:t>
            </a:r>
          </a:p>
        </p:txBody>
      </p:sp>
      <p:pic>
        <p:nvPicPr>
          <p:cNvPr id="1026" name="Picture 2">
            <a:extLst>
              <a:ext uri="{FF2B5EF4-FFF2-40B4-BE49-F238E27FC236}">
                <a16:creationId xmlns:a16="http://schemas.microsoft.com/office/drawing/2014/main" id="{22063095-9CF2-7BAC-B1C1-8371A982B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54" y="162435"/>
            <a:ext cx="2321809" cy="29502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869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6996000" y="5589000"/>
            <a:ext cx="508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Ada </a:t>
            </a:r>
            <a:r>
              <a:rPr lang="nl-BE" sz="2800" cap="all" err="1">
                <a:ln w="3175">
                  <a:solidFill>
                    <a:schemeClr val="bg1"/>
                  </a:solidFill>
                  <a:prstDash val="solid"/>
                </a:ln>
                <a:latin typeface="Commodore PET" panose="02000000000000000000" pitchFamily="2" charset="0"/>
                <a:ea typeface="+mj-ea"/>
                <a:cs typeface="+mj-cs"/>
              </a:rPr>
              <a:t>lovelace</a:t>
            </a:r>
            <a:r>
              <a:rPr lang="nl-BE" sz="2800" cap="all">
                <a:ln w="3175">
                  <a:solidFill>
                    <a:schemeClr val="bg1"/>
                  </a:solidFill>
                  <a:prstDash val="solid"/>
                </a:ln>
                <a:latin typeface="Commodore PET" panose="02000000000000000000" pitchFamily="2" charset="0"/>
                <a:ea typeface="+mj-ea"/>
                <a:cs typeface="+mj-cs"/>
              </a:rPr>
              <a:t> – </a:t>
            </a:r>
            <a:r>
              <a:rPr lang="nl-BE" sz="2800" cap="all" err="1">
                <a:ln w="3175">
                  <a:solidFill>
                    <a:schemeClr val="bg1"/>
                  </a:solidFill>
                  <a:prstDash val="solid"/>
                </a:ln>
                <a:latin typeface="Commodore PET" panose="02000000000000000000" pitchFamily="2" charset="0"/>
                <a:ea typeface="+mj-ea"/>
                <a:cs typeface="+mj-cs"/>
              </a:rPr>
              <a:t>note</a:t>
            </a:r>
            <a:r>
              <a:rPr lang="nl-BE" sz="2800" cap="all">
                <a:ln w="3175">
                  <a:solidFill>
                    <a:schemeClr val="bg1"/>
                  </a:solidFill>
                  <a:prstDash val="solid"/>
                </a:ln>
                <a:latin typeface="Commodore PET" panose="02000000000000000000" pitchFamily="2" charset="0"/>
                <a:ea typeface="+mj-ea"/>
                <a:cs typeface="+mj-cs"/>
              </a:rPr>
              <a:t> g</a:t>
            </a:r>
          </a:p>
        </p:txBody>
      </p:sp>
      <p:pic>
        <p:nvPicPr>
          <p:cNvPr id="3" name="Picture 2">
            <a:extLst>
              <a:ext uri="{FF2B5EF4-FFF2-40B4-BE49-F238E27FC236}">
                <a16:creationId xmlns:a16="http://schemas.microsoft.com/office/drawing/2014/main" id="{C3EBE7E6-FA40-8812-F806-B1CAA1217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000" y="1764000"/>
            <a:ext cx="1905000" cy="237172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405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1166</Words>
  <Application>Microsoft Office PowerPoint</Application>
  <PresentationFormat>Breedbeeld</PresentationFormat>
  <Paragraphs>112</Paragraphs>
  <Slides>42</Slides>
  <Notes>0</Notes>
  <HiddenSlides>0</HiddenSlides>
  <MMClips>11</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42</vt:i4>
      </vt:variant>
    </vt:vector>
  </HeadingPairs>
  <TitlesOfParts>
    <vt:vector size="48" baseType="lpstr">
      <vt:lpstr>PETSCII Commodore</vt:lpstr>
      <vt:lpstr>Wingdings</vt:lpstr>
      <vt:lpstr>Arial</vt:lpstr>
      <vt:lpstr>Commodore PET</vt:lpstr>
      <vt:lpstr>Tw Cen MT</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1</cp:revision>
  <dcterms:created xsi:type="dcterms:W3CDTF">2021-02-21T16:24:44Z</dcterms:created>
  <dcterms:modified xsi:type="dcterms:W3CDTF">2023-01-11T17:19:04Z</dcterms:modified>
</cp:coreProperties>
</file>